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320" r:id="rId5"/>
    <p:sldId id="259" r:id="rId6"/>
    <p:sldId id="327" r:id="rId7"/>
    <p:sldId id="349" r:id="rId8"/>
    <p:sldId id="339" r:id="rId9"/>
    <p:sldId id="330" r:id="rId10"/>
    <p:sldId id="346" r:id="rId11"/>
    <p:sldId id="340" r:id="rId12"/>
    <p:sldId id="345" r:id="rId13"/>
    <p:sldId id="347" r:id="rId14"/>
    <p:sldId id="342" r:id="rId15"/>
    <p:sldId id="348" r:id="rId16"/>
    <p:sldId id="350" r:id="rId17"/>
    <p:sldId id="343" r:id="rId18"/>
    <p:sldId id="307" r:id="rId19"/>
  </p:sldIdLst>
  <p:sldSz cx="12192000" cy="6858000"/>
  <p:notesSz cx="6858000" cy="9144000"/>
  <p:defaultTex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323">
          <p15:clr>
            <a:srgbClr val="A4A3A4"/>
          </p15:clr>
        </p15:guide>
        <p15:guide id="2" pos="381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onic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B8003"/>
    <a:srgbClr val="FF95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C4116-AFAE-4EBC-A649-CD93A7E60AEA}" v="18" dt="2024-01-23T12:17:45.980"/>
    <p1510:client id="{31AF0520-7192-4687-BE6F-9A7EB6B3D31A}" v="45" dt="2024-01-24T11:33:33.403"/>
    <p1510:client id="{35505017-5A6C-41FB-9345-06A3DE4EDEEE}" v="301" dt="2024-01-24T11:49:10.850"/>
    <p1510:client id="{3D149517-51EB-4AF4-8123-DFA0CC6EA3DE}" v="613" dt="2024-01-23T10:04:55.872"/>
    <p1510:client id="{79826FAC-37DF-4ED0-873D-7CC42622145E}" v="123" dt="2024-01-24T14:56:43.974"/>
    <p1510:client id="{7F371398-9A6B-45E8-AE13-3057DE5B6A68}" v="454" dt="2024-01-23T12:16:11.938"/>
    <p1510:client id="{D56BEDAC-6900-4F27-B7F0-0AAB5473FEB8}" v="262" dt="2024-01-23T15:37:58.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3"/>
        <p:guide pos="3817"/>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i Grafino" userId="S::rui.grafino@marionete.co.uk::477b2cf9-22c9-436f-913e-3366cc7e0a40" providerId="AD" clId="Web-{79826FAC-37DF-4ED0-873D-7CC42622145E}"/>
    <pc:docChg chg="modSld">
      <pc:chgData name="Rui Grafino" userId="S::rui.grafino@marionete.co.uk::477b2cf9-22c9-436f-913e-3366cc7e0a40" providerId="AD" clId="Web-{79826FAC-37DF-4ED0-873D-7CC42622145E}" dt="2024-01-24T14:57:08.225" v="120"/>
      <pc:docMkLst>
        <pc:docMk/>
      </pc:docMkLst>
      <pc:sldChg chg="modSp modNotes">
        <pc:chgData name="Rui Grafino" userId="S::rui.grafino@marionete.co.uk::477b2cf9-22c9-436f-913e-3366cc7e0a40" providerId="AD" clId="Web-{79826FAC-37DF-4ED0-873D-7CC42622145E}" dt="2024-01-24T14:57:08.225" v="120"/>
        <pc:sldMkLst>
          <pc:docMk/>
          <pc:sldMk cId="1779423968" sldId="343"/>
        </pc:sldMkLst>
        <pc:spChg chg="mod">
          <ac:chgData name="Rui Grafino" userId="S::rui.grafino@marionete.co.uk::477b2cf9-22c9-436f-913e-3366cc7e0a40" providerId="AD" clId="Web-{79826FAC-37DF-4ED0-873D-7CC42622145E}" dt="2024-01-24T14:56:43.974" v="119" actId="1076"/>
          <ac:spMkLst>
            <pc:docMk/>
            <pc:sldMk cId="1779423968" sldId="343"/>
            <ac:spMk id="4" creationId="{CBCA3AF9-A82A-36D9-775D-BE79B1B2A09C}"/>
          </ac:spMkLst>
        </pc:spChg>
      </pc:sldChg>
      <pc:sldChg chg="addSp modSp modNotes">
        <pc:chgData name="Rui Grafino" userId="S::rui.grafino@marionete.co.uk::477b2cf9-22c9-436f-913e-3366cc7e0a40" providerId="AD" clId="Web-{79826FAC-37DF-4ED0-873D-7CC42622145E}" dt="2024-01-24T14:56:07.520" v="109" actId="20577"/>
        <pc:sldMkLst>
          <pc:docMk/>
          <pc:sldMk cId="421178698" sldId="350"/>
        </pc:sldMkLst>
        <pc:spChg chg="add mod">
          <ac:chgData name="Rui Grafino" userId="S::rui.grafino@marionete.co.uk::477b2cf9-22c9-436f-913e-3366cc7e0a40" providerId="AD" clId="Web-{79826FAC-37DF-4ED0-873D-7CC42622145E}" dt="2024-01-24T14:53:28.922" v="61" actId="20577"/>
          <ac:spMkLst>
            <pc:docMk/>
            <pc:sldMk cId="421178698" sldId="350"/>
            <ac:spMk id="4" creationId="{5650B479-3BAB-FF85-1989-91B005C079BC}"/>
          </ac:spMkLst>
        </pc:spChg>
        <pc:spChg chg="add mod">
          <ac:chgData name="Rui Grafino" userId="S::rui.grafino@marionete.co.uk::477b2cf9-22c9-436f-913e-3366cc7e0a40" providerId="AD" clId="Web-{79826FAC-37DF-4ED0-873D-7CC42622145E}" dt="2024-01-24T14:54:27.111" v="74" actId="20577"/>
          <ac:spMkLst>
            <pc:docMk/>
            <pc:sldMk cId="421178698" sldId="350"/>
            <ac:spMk id="6" creationId="{BE9CD81C-BA54-43EB-BB4E-F1D6436F35C7}"/>
          </ac:spMkLst>
        </pc:spChg>
        <pc:spChg chg="add mod">
          <ac:chgData name="Rui Grafino" userId="S::rui.grafino@marionete.co.uk::477b2cf9-22c9-436f-913e-3366cc7e0a40" providerId="AD" clId="Web-{79826FAC-37DF-4ED0-873D-7CC42622145E}" dt="2024-01-24T14:55:58.176" v="108" actId="20577"/>
          <ac:spMkLst>
            <pc:docMk/>
            <pc:sldMk cId="421178698" sldId="350"/>
            <ac:spMk id="7" creationId="{1E6825C0-B024-C152-543F-B7803DB3E4E7}"/>
          </ac:spMkLst>
        </pc:spChg>
        <pc:spChg chg="add mod">
          <ac:chgData name="Rui Grafino" userId="S::rui.grafino@marionete.co.uk::477b2cf9-22c9-436f-913e-3366cc7e0a40" providerId="AD" clId="Web-{79826FAC-37DF-4ED0-873D-7CC42622145E}" dt="2024-01-24T14:55:52.114" v="107" actId="20577"/>
          <ac:spMkLst>
            <pc:docMk/>
            <pc:sldMk cId="421178698" sldId="350"/>
            <ac:spMk id="8" creationId="{6EF425C7-3399-0847-0E47-148F78590C44}"/>
          </ac:spMkLst>
        </pc:spChg>
        <pc:spChg chg="add mod">
          <ac:chgData name="Rui Grafino" userId="S::rui.grafino@marionete.co.uk::477b2cf9-22c9-436f-913e-3366cc7e0a40" providerId="AD" clId="Web-{79826FAC-37DF-4ED0-873D-7CC42622145E}" dt="2024-01-24T14:56:07.520" v="109" actId="20577"/>
          <ac:spMkLst>
            <pc:docMk/>
            <pc:sldMk cId="421178698" sldId="350"/>
            <ac:spMk id="9" creationId="{D38883E7-6B42-5DAF-8321-6C397FC1D255}"/>
          </ac:spMkLst>
        </pc:spChg>
        <pc:spChg chg="mod">
          <ac:chgData name="Rui Grafino" userId="S::rui.grafino@marionete.co.uk::477b2cf9-22c9-436f-913e-3366cc7e0a40" providerId="AD" clId="Web-{79826FAC-37DF-4ED0-873D-7CC42622145E}" dt="2024-01-24T14:52:06.123" v="20" actId="1076"/>
          <ac:spMkLst>
            <pc:docMk/>
            <pc:sldMk cId="421178698" sldId="350"/>
            <ac:spMk id="15" creationId="{DDCF7741-3434-74A8-59C1-0CF178E11C6C}"/>
          </ac:spMkLst>
        </pc:spChg>
      </pc:sldChg>
    </pc:docChg>
  </pc:docChgLst>
  <pc:docChgLst>
    <pc:chgData name="Ricardo Cordeiro" userId="S::ricardo.cordeiro@marionete.co.uk::5aecd804-d764-4e58-9c9e-37b279ad8db2" providerId="AD" clId="Web-{3F486B16-D2DB-447D-85C3-79852B54B045}"/>
    <pc:docChg chg="addSld modSld">
      <pc:chgData name="Ricardo Cordeiro" userId="S::ricardo.cordeiro@marionete.co.uk::5aecd804-d764-4e58-9c9e-37b279ad8db2" providerId="AD" clId="Web-{3F486B16-D2DB-447D-85C3-79852B54B045}" dt="2024-01-16T00:55:37.782" v="538" actId="20577"/>
      <pc:docMkLst>
        <pc:docMk/>
      </pc:docMkLst>
      <pc:sldChg chg="addSp delSp modSp">
        <pc:chgData name="Ricardo Cordeiro" userId="S::ricardo.cordeiro@marionete.co.uk::5aecd804-d764-4e58-9c9e-37b279ad8db2" providerId="AD" clId="Web-{3F486B16-D2DB-447D-85C3-79852B54B045}" dt="2024-01-16T00:43:26.768" v="468" actId="1076"/>
        <pc:sldMkLst>
          <pc:docMk/>
          <pc:sldMk cId="0" sldId="259"/>
        </pc:sldMkLst>
        <pc:spChg chg="add mod">
          <ac:chgData name="Ricardo Cordeiro" userId="S::ricardo.cordeiro@marionete.co.uk::5aecd804-d764-4e58-9c9e-37b279ad8db2" providerId="AD" clId="Web-{3F486B16-D2DB-447D-85C3-79852B54B045}" dt="2024-01-16T00:43:26.752" v="466" actId="1076"/>
          <ac:spMkLst>
            <pc:docMk/>
            <pc:sldMk cId="0" sldId="259"/>
            <ac:spMk id="2" creationId="{B851870A-354E-F357-2BA5-815E69A5F0E8}"/>
          </ac:spMkLst>
        </pc:spChg>
        <pc:spChg chg="add mod">
          <ac:chgData name="Ricardo Cordeiro" userId="S::ricardo.cordeiro@marionete.co.uk::5aecd804-d764-4e58-9c9e-37b279ad8db2" providerId="AD" clId="Web-{3F486B16-D2DB-447D-85C3-79852B54B045}" dt="2024-01-16T00:43:26.768" v="467" actId="1076"/>
          <ac:spMkLst>
            <pc:docMk/>
            <pc:sldMk cId="0" sldId="259"/>
            <ac:spMk id="3" creationId="{8BFFD2E1-E5E2-6925-00DA-9F49350AE540}"/>
          </ac:spMkLst>
        </pc:spChg>
        <pc:spChg chg="add del mod">
          <ac:chgData name="Ricardo Cordeiro" userId="S::ricardo.cordeiro@marionete.co.uk::5aecd804-d764-4e58-9c9e-37b279ad8db2" providerId="AD" clId="Web-{3F486B16-D2DB-447D-85C3-79852B54B045}" dt="2024-01-16T00:42:09.265" v="448"/>
          <ac:spMkLst>
            <pc:docMk/>
            <pc:sldMk cId="0" sldId="259"/>
            <ac:spMk id="5" creationId="{8FE10E17-9A30-CCBC-5E6E-1054953C500D}"/>
          </ac:spMkLst>
        </pc:spChg>
        <pc:spChg chg="mod">
          <ac:chgData name="Ricardo Cordeiro" userId="S::ricardo.cordeiro@marionete.co.uk::5aecd804-d764-4e58-9c9e-37b279ad8db2" providerId="AD" clId="Web-{3F486B16-D2DB-447D-85C3-79852B54B045}" dt="2024-01-16T00:43:17.908" v="465" actId="1076"/>
          <ac:spMkLst>
            <pc:docMk/>
            <pc:sldMk cId="0" sldId="259"/>
            <ac:spMk id="6" creationId="{E8A64EE2-7DE3-CAC4-FECF-BC08B361F1B1}"/>
          </ac:spMkLst>
        </pc:spChg>
        <pc:spChg chg="add mod">
          <ac:chgData name="Ricardo Cordeiro" userId="S::ricardo.cordeiro@marionete.co.uk::5aecd804-d764-4e58-9c9e-37b279ad8db2" providerId="AD" clId="Web-{3F486B16-D2DB-447D-85C3-79852B54B045}" dt="2024-01-16T00:43:26.768" v="468" actId="1076"/>
          <ac:spMkLst>
            <pc:docMk/>
            <pc:sldMk cId="0" sldId="259"/>
            <ac:spMk id="8" creationId="{26CE2235-F391-B56A-6E9C-B4FA5CABD54C}"/>
          </ac:spMkLst>
        </pc:spChg>
        <pc:spChg chg="mod">
          <ac:chgData name="Ricardo Cordeiro" userId="S::ricardo.cordeiro@marionete.co.uk::5aecd804-d764-4e58-9c9e-37b279ad8db2" providerId="AD" clId="Web-{3F486B16-D2DB-447D-85C3-79852B54B045}" dt="2024-01-16T00:43:17.893" v="463" actId="1076"/>
          <ac:spMkLst>
            <pc:docMk/>
            <pc:sldMk cId="0" sldId="259"/>
            <ac:spMk id="70" creationId="{1F32B9C4-AE00-09CE-7037-A6F9FFDA88AB}"/>
          </ac:spMkLst>
        </pc:spChg>
        <pc:spChg chg="mod">
          <ac:chgData name="Ricardo Cordeiro" userId="S::ricardo.cordeiro@marionete.co.uk::5aecd804-d764-4e58-9c9e-37b279ad8db2" providerId="AD" clId="Web-{3F486B16-D2DB-447D-85C3-79852B54B045}" dt="2024-01-16T00:43:17.908" v="464" actId="1076"/>
          <ac:spMkLst>
            <pc:docMk/>
            <pc:sldMk cId="0" sldId="259"/>
            <ac:spMk id="54308" creationId="{F28DBA5B-BE23-80C7-340C-5AFA93B70A2A}"/>
          </ac:spMkLst>
        </pc:spChg>
        <pc:cxnChg chg="mod">
          <ac:chgData name="Ricardo Cordeiro" userId="S::ricardo.cordeiro@marionete.co.uk::5aecd804-d764-4e58-9c9e-37b279ad8db2" providerId="AD" clId="Web-{3F486B16-D2DB-447D-85C3-79852B54B045}" dt="2024-01-16T00:42:34.891" v="452" actId="14100"/>
          <ac:cxnSpMkLst>
            <pc:docMk/>
            <pc:sldMk cId="0" sldId="259"/>
            <ac:cxnSpMk id="54" creationId="{F58D250B-615A-B10D-7B0E-D7317EE428EF}"/>
          </ac:cxnSpMkLst>
        </pc:cxnChg>
      </pc:sldChg>
      <pc:sldChg chg="addSp modSp">
        <pc:chgData name="Ricardo Cordeiro" userId="S::ricardo.cordeiro@marionete.co.uk::5aecd804-d764-4e58-9c9e-37b279ad8db2" providerId="AD" clId="Web-{3F486B16-D2DB-447D-85C3-79852B54B045}" dt="2024-01-16T00:46:44.528" v="470" actId="1076"/>
        <pc:sldMkLst>
          <pc:docMk/>
          <pc:sldMk cId="4278182746" sldId="330"/>
        </pc:sldMkLst>
        <pc:spChg chg="mod">
          <ac:chgData name="Ricardo Cordeiro" userId="S::ricardo.cordeiro@marionete.co.uk::5aecd804-d764-4e58-9c9e-37b279ad8db2" providerId="AD" clId="Web-{3F486B16-D2DB-447D-85C3-79852B54B045}" dt="2024-01-16T00:40:08.964" v="435" actId="1076"/>
          <ac:spMkLst>
            <pc:docMk/>
            <pc:sldMk cId="4278182746" sldId="330"/>
            <ac:spMk id="9" creationId="{073FF1F7-FB04-91C0-19E2-11093494F38B}"/>
          </ac:spMkLst>
        </pc:spChg>
        <pc:picChg chg="add mod">
          <ac:chgData name="Ricardo Cordeiro" userId="S::ricardo.cordeiro@marionete.co.uk::5aecd804-d764-4e58-9c9e-37b279ad8db2" providerId="AD" clId="Web-{3F486B16-D2DB-447D-85C3-79852B54B045}" dt="2024-01-16T00:46:44.528" v="470" actId="1076"/>
          <ac:picMkLst>
            <pc:docMk/>
            <pc:sldMk cId="4278182746" sldId="330"/>
            <ac:picMk id="4" creationId="{674F40E1-C1B8-D9D4-6828-20C38E2F9A24}"/>
          </ac:picMkLst>
        </pc:picChg>
      </pc:sldChg>
      <pc:sldChg chg="modSp">
        <pc:chgData name="Ricardo Cordeiro" userId="S::ricardo.cordeiro@marionete.co.uk::5aecd804-d764-4e58-9c9e-37b279ad8db2" providerId="AD" clId="Web-{3F486B16-D2DB-447D-85C3-79852B54B045}" dt="2024-01-16T00:39:56.480" v="434"/>
        <pc:sldMkLst>
          <pc:docMk/>
          <pc:sldMk cId="1399505845" sldId="339"/>
        </pc:sldMkLst>
        <pc:graphicFrameChg chg="mod modGraphic">
          <ac:chgData name="Ricardo Cordeiro" userId="S::ricardo.cordeiro@marionete.co.uk::5aecd804-d764-4e58-9c9e-37b279ad8db2" providerId="AD" clId="Web-{3F486B16-D2DB-447D-85C3-79852B54B045}" dt="2024-01-16T00:39:56.480" v="434"/>
          <ac:graphicFrameMkLst>
            <pc:docMk/>
            <pc:sldMk cId="1399505845" sldId="339"/>
            <ac:graphicFrameMk id="6" creationId="{F506E5C2-6AC0-C21F-283B-43B733E765A8}"/>
          </ac:graphicFrameMkLst>
        </pc:graphicFrameChg>
      </pc:sldChg>
      <pc:sldChg chg="addSp delSp modSp addAnim delAnim modNotes">
        <pc:chgData name="Ricardo Cordeiro" userId="S::ricardo.cordeiro@marionete.co.uk::5aecd804-d764-4e58-9c9e-37b279ad8db2" providerId="AD" clId="Web-{3F486B16-D2DB-447D-85C3-79852B54B045}" dt="2024-01-16T00:50:25.600" v="509"/>
        <pc:sldMkLst>
          <pc:docMk/>
          <pc:sldMk cId="4160273652" sldId="340"/>
        </pc:sldMkLst>
        <pc:spChg chg="del">
          <ac:chgData name="Ricardo Cordeiro" userId="S::ricardo.cordeiro@marionete.co.uk::5aecd804-d764-4e58-9c9e-37b279ad8db2" providerId="AD" clId="Web-{3F486B16-D2DB-447D-85C3-79852B54B045}" dt="2024-01-16T00:40:42.669" v="437"/>
          <ac:spMkLst>
            <pc:docMk/>
            <pc:sldMk cId="4160273652" sldId="340"/>
            <ac:spMk id="6" creationId="{63E3CB79-40FF-3D60-3C66-F03BB6B0E241}"/>
          </ac:spMkLst>
        </pc:spChg>
        <pc:spChg chg="add mod">
          <ac:chgData name="Ricardo Cordeiro" userId="S::ricardo.cordeiro@marionete.co.uk::5aecd804-d764-4e58-9c9e-37b279ad8db2" providerId="AD" clId="Web-{3F486B16-D2DB-447D-85C3-79852B54B045}" dt="2024-01-16T00:48:45.566" v="480" actId="1076"/>
          <ac:spMkLst>
            <pc:docMk/>
            <pc:sldMk cId="4160273652" sldId="340"/>
            <ac:spMk id="8" creationId="{3C0163FB-B7F1-C8A8-43E0-490A5526F2CE}"/>
          </ac:spMkLst>
        </pc:spChg>
        <pc:spChg chg="del">
          <ac:chgData name="Ricardo Cordeiro" userId="S::ricardo.cordeiro@marionete.co.uk::5aecd804-d764-4e58-9c9e-37b279ad8db2" providerId="AD" clId="Web-{3F486B16-D2DB-447D-85C3-79852B54B045}" dt="2024-01-16T00:40:48.075" v="439"/>
          <ac:spMkLst>
            <pc:docMk/>
            <pc:sldMk cId="4160273652" sldId="340"/>
            <ac:spMk id="9" creationId="{574670F3-2AAF-5B95-0644-36C1D6A5B282}"/>
          </ac:spMkLst>
        </pc:spChg>
        <pc:spChg chg="del">
          <ac:chgData name="Ricardo Cordeiro" userId="S::ricardo.cordeiro@marionete.co.uk::5aecd804-d764-4e58-9c9e-37b279ad8db2" providerId="AD" clId="Web-{3F486B16-D2DB-447D-85C3-79852B54B045}" dt="2024-01-16T00:40:50.028" v="440"/>
          <ac:spMkLst>
            <pc:docMk/>
            <pc:sldMk cId="4160273652" sldId="340"/>
            <ac:spMk id="11" creationId="{A16FF746-66C7-CB53-CD48-55E93F467BD3}"/>
          </ac:spMkLst>
        </pc:spChg>
        <pc:spChg chg="del">
          <ac:chgData name="Ricardo Cordeiro" userId="S::ricardo.cordeiro@marionete.co.uk::5aecd804-d764-4e58-9c9e-37b279ad8db2" providerId="AD" clId="Web-{3F486B16-D2DB-447D-85C3-79852B54B045}" dt="2024-01-16T00:40:41.512" v="436"/>
          <ac:spMkLst>
            <pc:docMk/>
            <pc:sldMk cId="4160273652" sldId="340"/>
            <ac:spMk id="14" creationId="{0BE612AD-D440-1251-B1AE-AADE9954ADD6}"/>
          </ac:spMkLst>
        </pc:spChg>
        <pc:graphicFrameChg chg="del">
          <ac:chgData name="Ricardo Cordeiro" userId="S::ricardo.cordeiro@marionete.co.uk::5aecd804-d764-4e58-9c9e-37b279ad8db2" providerId="AD" clId="Web-{3F486B16-D2DB-447D-85C3-79852B54B045}" dt="2024-01-16T00:40:45.544" v="438"/>
          <ac:graphicFrameMkLst>
            <pc:docMk/>
            <pc:sldMk cId="4160273652" sldId="340"/>
            <ac:graphicFrameMk id="4" creationId="{B2E24ACF-DF6A-20A2-DE36-1C37B36A3A13}"/>
          </ac:graphicFrameMkLst>
        </pc:graphicFrameChg>
      </pc:sldChg>
      <pc:sldChg chg="addSp delSp modSp add replId addAnim delAnim modNotes">
        <pc:chgData name="Ricardo Cordeiro" userId="S::ricardo.cordeiro@marionete.co.uk::5aecd804-d764-4e58-9c9e-37b279ad8db2" providerId="AD" clId="Web-{3F486B16-D2DB-447D-85C3-79852B54B045}" dt="2024-01-16T00:54:25.467" v="511"/>
        <pc:sldMkLst>
          <pc:docMk/>
          <pc:sldMk cId="560191775" sldId="341"/>
        </pc:sldMkLst>
        <pc:spChg chg="add mod">
          <ac:chgData name="Ricardo Cordeiro" userId="S::ricardo.cordeiro@marionete.co.uk::5aecd804-d764-4e58-9c9e-37b279ad8db2" providerId="AD" clId="Web-{3F486B16-D2DB-447D-85C3-79852B54B045}" dt="2024-01-16T00:49:09.988" v="493" actId="20577"/>
          <ac:spMkLst>
            <pc:docMk/>
            <pc:sldMk cId="560191775" sldId="341"/>
            <ac:spMk id="6" creationId="{8DF8E940-F680-AEF2-566C-10FD1AD5FC20}"/>
          </ac:spMkLst>
        </pc:spChg>
        <pc:spChg chg="del">
          <ac:chgData name="Ricardo Cordeiro" userId="S::ricardo.cordeiro@marionete.co.uk::5aecd804-d764-4e58-9c9e-37b279ad8db2" providerId="AD" clId="Web-{3F486B16-D2DB-447D-85C3-79852B54B045}" dt="2024-01-16T00:48:53.472" v="482"/>
          <ac:spMkLst>
            <pc:docMk/>
            <pc:sldMk cId="560191775" sldId="341"/>
            <ac:spMk id="8" creationId="{FAC6CE6D-15E3-E77E-7D36-932BADE039C4}"/>
          </ac:spMkLst>
        </pc:spChg>
      </pc:sldChg>
      <pc:sldChg chg="addSp delSp modSp add replId addAnim delAnim modNotes">
        <pc:chgData name="Ricardo Cordeiro" userId="S::ricardo.cordeiro@marionete.co.uk::5aecd804-d764-4e58-9c9e-37b279ad8db2" providerId="AD" clId="Web-{3F486B16-D2DB-447D-85C3-79852B54B045}" dt="2024-01-16T00:55:02.327" v="522"/>
        <pc:sldMkLst>
          <pc:docMk/>
          <pc:sldMk cId="3288773153" sldId="342"/>
        </pc:sldMkLst>
        <pc:spChg chg="add mod">
          <ac:chgData name="Ricardo Cordeiro" userId="S::ricardo.cordeiro@marionete.co.uk::5aecd804-d764-4e58-9c9e-37b279ad8db2" providerId="AD" clId="Web-{3F486B16-D2DB-447D-85C3-79852B54B045}" dt="2024-01-16T00:49:32.927" v="507" actId="20577"/>
          <ac:spMkLst>
            <pc:docMk/>
            <pc:sldMk cId="3288773153" sldId="342"/>
            <ac:spMk id="6" creationId="{2738A089-5DC6-53B6-4507-86A602598042}"/>
          </ac:spMkLst>
        </pc:spChg>
        <pc:spChg chg="del">
          <ac:chgData name="Ricardo Cordeiro" userId="S::ricardo.cordeiro@marionete.co.uk::5aecd804-d764-4e58-9c9e-37b279ad8db2" providerId="AD" clId="Web-{3F486B16-D2DB-447D-85C3-79852B54B045}" dt="2024-01-16T00:49:14.348" v="495"/>
          <ac:spMkLst>
            <pc:docMk/>
            <pc:sldMk cId="3288773153" sldId="342"/>
            <ac:spMk id="8" creationId="{64E89251-52A0-D582-8DE0-9DD966A20140}"/>
          </ac:spMkLst>
        </pc:spChg>
      </pc:sldChg>
      <pc:sldChg chg="delSp modSp add replId delAnim modNotes">
        <pc:chgData name="Ricardo Cordeiro" userId="S::ricardo.cordeiro@marionete.co.uk::5aecd804-d764-4e58-9c9e-37b279ad8db2" providerId="AD" clId="Web-{3F486B16-D2DB-447D-85C3-79852B54B045}" dt="2024-01-16T00:55:37.782" v="538" actId="20577"/>
        <pc:sldMkLst>
          <pc:docMk/>
          <pc:sldMk cId="1779423968" sldId="343"/>
        </pc:sldMkLst>
        <pc:spChg chg="mod">
          <ac:chgData name="Ricardo Cordeiro" userId="S::ricardo.cordeiro@marionete.co.uk::5aecd804-d764-4e58-9c9e-37b279ad8db2" providerId="AD" clId="Web-{3F486B16-D2DB-447D-85C3-79852B54B045}" dt="2024-01-16T00:55:37.782" v="538" actId="20577"/>
          <ac:spMkLst>
            <pc:docMk/>
            <pc:sldMk cId="1779423968" sldId="343"/>
            <ac:spMk id="3" creationId="{EA148227-CAB4-01B2-2399-05341BC4F5EA}"/>
          </ac:spMkLst>
        </pc:spChg>
        <pc:spChg chg="del">
          <ac:chgData name="Ricardo Cordeiro" userId="S::ricardo.cordeiro@marionete.co.uk::5aecd804-d764-4e58-9c9e-37b279ad8db2" providerId="AD" clId="Web-{3F486B16-D2DB-447D-85C3-79852B54B045}" dt="2024-01-16T00:55:17.031" v="527"/>
          <ac:spMkLst>
            <pc:docMk/>
            <pc:sldMk cId="1779423968" sldId="343"/>
            <ac:spMk id="6" creationId="{3BFD1C5E-E822-82F9-2107-869DBE268D82}"/>
          </ac:spMkLst>
        </pc:spChg>
        <pc:spChg chg="mod">
          <ac:chgData name="Ricardo Cordeiro" userId="S::ricardo.cordeiro@marionete.co.uk::5aecd804-d764-4e58-9c9e-37b279ad8db2" providerId="AD" clId="Web-{3F486B16-D2DB-447D-85C3-79852B54B045}" dt="2024-01-16T00:55:33.891" v="536" actId="20577"/>
          <ac:spMkLst>
            <pc:docMk/>
            <pc:sldMk cId="1779423968" sldId="343"/>
            <ac:spMk id="66562" creationId="{75B2D79B-6CE9-7BFF-EB11-1AE59930732B}"/>
          </ac:spMkLst>
        </pc:spChg>
      </pc:sldChg>
    </pc:docChg>
  </pc:docChgLst>
  <pc:docChgLst>
    <pc:chgData name="Ricardo Cordeiro" userId="S::ricardo.cordeiro@marionete.co.uk::5aecd804-d764-4e58-9c9e-37b279ad8db2" providerId="AD" clId="Web-{1B3239EA-C177-4845-AED4-0ACE65F314A7}"/>
    <pc:docChg chg="modSld">
      <pc:chgData name="Ricardo Cordeiro" userId="S::ricardo.cordeiro@marionete.co.uk::5aecd804-d764-4e58-9c9e-37b279ad8db2" providerId="AD" clId="Web-{1B3239EA-C177-4845-AED4-0ACE65F314A7}" dt="2024-01-16T16:47:23.559" v="119"/>
      <pc:docMkLst>
        <pc:docMk/>
      </pc:docMkLst>
      <pc:sldChg chg="modNotes">
        <pc:chgData name="Ricardo Cordeiro" userId="S::ricardo.cordeiro@marionete.co.uk::5aecd804-d764-4e58-9c9e-37b279ad8db2" providerId="AD" clId="Web-{1B3239EA-C177-4845-AED4-0ACE65F314A7}" dt="2024-01-16T16:47:23.559" v="119"/>
        <pc:sldMkLst>
          <pc:docMk/>
          <pc:sldMk cId="1779423968" sldId="343"/>
        </pc:sldMkLst>
      </pc:sldChg>
    </pc:docChg>
  </pc:docChgLst>
  <pc:docChgLst>
    <pc:chgData name="Ricardo Cordeiro" userId="S::ricardo.cordeiro@marionete.co.uk::5aecd804-d764-4e58-9c9e-37b279ad8db2" providerId="AD" clId="Web-{A0AEC1F2-4B36-405D-9FB1-5EF2B935D5A8}"/>
    <pc:docChg chg="modSld">
      <pc:chgData name="Ricardo Cordeiro" userId="S::ricardo.cordeiro@marionete.co.uk::5aecd804-d764-4e58-9c9e-37b279ad8db2" providerId="AD" clId="Web-{A0AEC1F2-4B36-405D-9FB1-5EF2B935D5A8}" dt="2024-01-16T02:21:10.067" v="74" actId="20577"/>
      <pc:docMkLst>
        <pc:docMk/>
      </pc:docMkLst>
      <pc:sldChg chg="addSp modSp">
        <pc:chgData name="Ricardo Cordeiro" userId="S::ricardo.cordeiro@marionete.co.uk::5aecd804-d764-4e58-9c9e-37b279ad8db2" providerId="AD" clId="Web-{A0AEC1F2-4B36-405D-9FB1-5EF2B935D5A8}" dt="2024-01-16T02:21:10.067" v="74" actId="20577"/>
        <pc:sldMkLst>
          <pc:docMk/>
          <pc:sldMk cId="4160273652" sldId="340"/>
        </pc:sldMkLst>
        <pc:spChg chg="add mod">
          <ac:chgData name="Ricardo Cordeiro" userId="S::ricardo.cordeiro@marionete.co.uk::5aecd804-d764-4e58-9c9e-37b279ad8db2" providerId="AD" clId="Web-{A0AEC1F2-4B36-405D-9FB1-5EF2B935D5A8}" dt="2024-01-16T02:21:10.067" v="74" actId="20577"/>
          <ac:spMkLst>
            <pc:docMk/>
            <pc:sldMk cId="4160273652" sldId="340"/>
            <ac:spMk id="4" creationId="{86534A07-C6CC-F4AC-D300-61021857B5AD}"/>
          </ac:spMkLst>
        </pc:spChg>
      </pc:sldChg>
      <pc:sldChg chg="addSp modSp">
        <pc:chgData name="Ricardo Cordeiro" userId="S::ricardo.cordeiro@marionete.co.uk::5aecd804-d764-4e58-9c9e-37b279ad8db2" providerId="AD" clId="Web-{A0AEC1F2-4B36-405D-9FB1-5EF2B935D5A8}" dt="2024-01-16T02:15:10.551" v="66"/>
        <pc:sldMkLst>
          <pc:docMk/>
          <pc:sldMk cId="560191775" sldId="341"/>
        </pc:sldMkLst>
        <pc:spChg chg="add mod">
          <ac:chgData name="Ricardo Cordeiro" userId="S::ricardo.cordeiro@marionete.co.uk::5aecd804-d764-4e58-9c9e-37b279ad8db2" providerId="AD" clId="Web-{A0AEC1F2-4B36-405D-9FB1-5EF2B935D5A8}" dt="2024-01-16T02:15:10.551" v="66"/>
          <ac:spMkLst>
            <pc:docMk/>
            <pc:sldMk cId="560191775" sldId="341"/>
            <ac:spMk id="4" creationId="{1FA29DD7-5D94-C254-3D97-E4AAB8CB0BFD}"/>
          </ac:spMkLst>
        </pc:spChg>
      </pc:sldChg>
      <pc:sldChg chg="addSp delSp modSp addAnim delAnim modNotes">
        <pc:chgData name="Ricardo Cordeiro" userId="S::ricardo.cordeiro@marionete.co.uk::5aecd804-d764-4e58-9c9e-37b279ad8db2" providerId="AD" clId="Web-{A0AEC1F2-4B36-405D-9FB1-5EF2B935D5A8}" dt="2024-01-16T02:13:01.699" v="62" actId="1076"/>
        <pc:sldMkLst>
          <pc:docMk/>
          <pc:sldMk cId="3288773153" sldId="342"/>
        </pc:sldMkLst>
        <pc:spChg chg="mod">
          <ac:chgData name="Ricardo Cordeiro" userId="S::ricardo.cordeiro@marionete.co.uk::5aecd804-d764-4e58-9c9e-37b279ad8db2" providerId="AD" clId="Web-{A0AEC1F2-4B36-405D-9FB1-5EF2B935D5A8}" dt="2024-01-16T02:07:44.728" v="19" actId="20577"/>
          <ac:spMkLst>
            <pc:docMk/>
            <pc:sldMk cId="3288773153" sldId="342"/>
            <ac:spMk id="6" creationId="{2738A089-5DC6-53B6-4507-86A602598042}"/>
          </ac:spMkLst>
        </pc:spChg>
        <pc:spChg chg="add mod">
          <ac:chgData name="Ricardo Cordeiro" userId="S::ricardo.cordeiro@marionete.co.uk::5aecd804-d764-4e58-9c9e-37b279ad8db2" providerId="AD" clId="Web-{A0AEC1F2-4B36-405D-9FB1-5EF2B935D5A8}" dt="2024-01-16T02:13:01.699" v="61" actId="1076"/>
          <ac:spMkLst>
            <pc:docMk/>
            <pc:sldMk cId="3288773153" sldId="342"/>
            <ac:spMk id="7" creationId="{98AF73E4-8EA6-E697-0673-17F509D68BB8}"/>
          </ac:spMkLst>
        </pc:spChg>
        <pc:spChg chg="add del">
          <ac:chgData name="Ricardo Cordeiro" userId="S::ricardo.cordeiro@marionete.co.uk::5aecd804-d764-4e58-9c9e-37b279ad8db2" providerId="AD" clId="Web-{A0AEC1F2-4B36-405D-9FB1-5EF2B935D5A8}" dt="2024-01-16T02:09:45.016" v="35"/>
          <ac:spMkLst>
            <pc:docMk/>
            <pc:sldMk cId="3288773153" sldId="342"/>
            <ac:spMk id="9" creationId="{FBA10E3F-30BF-0755-0B60-FF9CFEB1928F}"/>
          </ac:spMkLst>
        </pc:spChg>
        <pc:spChg chg="add mod">
          <ac:chgData name="Ricardo Cordeiro" userId="S::ricardo.cordeiro@marionete.co.uk::5aecd804-d764-4e58-9c9e-37b279ad8db2" providerId="AD" clId="Web-{A0AEC1F2-4B36-405D-9FB1-5EF2B935D5A8}" dt="2024-01-16T02:13:01.699" v="62" actId="1076"/>
          <ac:spMkLst>
            <pc:docMk/>
            <pc:sldMk cId="3288773153" sldId="342"/>
            <ac:spMk id="11" creationId="{FEB5D919-5B26-1DBC-E516-8EB8A80C4964}"/>
          </ac:spMkLst>
        </pc:spChg>
      </pc:sldChg>
      <pc:sldChg chg="addSp modSp modNotes">
        <pc:chgData name="Ricardo Cordeiro" userId="S::ricardo.cordeiro@marionete.co.uk::5aecd804-d764-4e58-9c9e-37b279ad8db2" providerId="AD" clId="Web-{A0AEC1F2-4B36-405D-9FB1-5EF2B935D5A8}" dt="2024-01-16T00:59:03.340" v="12"/>
        <pc:sldMkLst>
          <pc:docMk/>
          <pc:sldMk cId="1779423968" sldId="343"/>
        </pc:sldMkLst>
        <pc:spChg chg="add mod">
          <ac:chgData name="Ricardo Cordeiro" userId="S::ricardo.cordeiro@marionete.co.uk::5aecd804-d764-4e58-9c9e-37b279ad8db2" providerId="AD" clId="Web-{A0AEC1F2-4B36-405D-9FB1-5EF2B935D5A8}" dt="2024-01-16T00:57:41.338" v="9" actId="20577"/>
          <ac:spMkLst>
            <pc:docMk/>
            <pc:sldMk cId="1779423968" sldId="343"/>
            <ac:spMk id="4" creationId="{CBCA3AF9-A82A-36D9-775D-BE79B1B2A09C}"/>
          </ac:spMkLst>
        </pc:spChg>
      </pc:sldChg>
    </pc:docChg>
  </pc:docChgLst>
  <pc:docChgLst>
    <pc:chgData name="Rui Grafino" userId="S::rui.grafino@marionete.co.uk::477b2cf9-22c9-436f-913e-3366cc7e0a40" providerId="AD" clId="Web-{0F7C4116-AFAE-4EBC-A649-CD93A7E60AEA}"/>
    <pc:docChg chg="modSld">
      <pc:chgData name="Rui Grafino" userId="S::rui.grafino@marionete.co.uk::477b2cf9-22c9-436f-913e-3366cc7e0a40" providerId="AD" clId="Web-{0F7C4116-AFAE-4EBC-A649-CD93A7E60AEA}" dt="2024-01-23T12:17:45.980" v="17" actId="20577"/>
      <pc:docMkLst>
        <pc:docMk/>
      </pc:docMkLst>
      <pc:sldChg chg="modSp">
        <pc:chgData name="Rui Grafino" userId="S::rui.grafino@marionete.co.uk::477b2cf9-22c9-436f-913e-3366cc7e0a40" providerId="AD" clId="Web-{0F7C4116-AFAE-4EBC-A649-CD93A7E60AEA}" dt="2024-01-23T12:17:45.980" v="17" actId="20577"/>
        <pc:sldMkLst>
          <pc:docMk/>
          <pc:sldMk cId="0" sldId="327"/>
        </pc:sldMkLst>
        <pc:spChg chg="mod">
          <ac:chgData name="Rui Grafino" userId="S::rui.grafino@marionete.co.uk::477b2cf9-22c9-436f-913e-3366cc7e0a40" providerId="AD" clId="Web-{0F7C4116-AFAE-4EBC-A649-CD93A7E60AEA}" dt="2024-01-23T12:17:45.980" v="17" actId="20577"/>
          <ac:spMkLst>
            <pc:docMk/>
            <pc:sldMk cId="0" sldId="327"/>
            <ac:spMk id="12" creationId="{3B1BABFA-31AA-FBE5-BD7F-1B14A03495C8}"/>
          </ac:spMkLst>
        </pc:spChg>
      </pc:sldChg>
    </pc:docChg>
  </pc:docChgLst>
  <pc:docChgLst>
    <pc:chgData name="Rui Grafino" userId="S::rui.grafino@marionete.co.uk::477b2cf9-22c9-436f-913e-3366cc7e0a40" providerId="AD" clId="Web-{3D149517-51EB-4AF4-8123-DFA0CC6EA3DE}"/>
    <pc:docChg chg="addSld delSld modSld sldOrd">
      <pc:chgData name="Rui Grafino" userId="S::rui.grafino@marionete.co.uk::477b2cf9-22c9-436f-913e-3366cc7e0a40" providerId="AD" clId="Web-{3D149517-51EB-4AF4-8123-DFA0CC6EA3DE}" dt="2024-01-23T10:04:55.872" v="563" actId="20577"/>
      <pc:docMkLst>
        <pc:docMk/>
      </pc:docMkLst>
      <pc:sldChg chg="addSp delSp modSp">
        <pc:chgData name="Rui Grafino" userId="S::rui.grafino@marionete.co.uk::477b2cf9-22c9-436f-913e-3366cc7e0a40" providerId="AD" clId="Web-{3D149517-51EB-4AF4-8123-DFA0CC6EA3DE}" dt="2024-01-23T09:33:25.765" v="180" actId="20577"/>
        <pc:sldMkLst>
          <pc:docMk/>
          <pc:sldMk cId="0" sldId="259"/>
        </pc:sldMkLst>
        <pc:spChg chg="mod">
          <ac:chgData name="Rui Grafino" userId="S::rui.grafino@marionete.co.uk::477b2cf9-22c9-436f-913e-3366cc7e0a40" providerId="AD" clId="Web-{3D149517-51EB-4AF4-8123-DFA0CC6EA3DE}" dt="2024-01-23T09:33:25.765" v="180" actId="20577"/>
          <ac:spMkLst>
            <pc:docMk/>
            <pc:sldMk cId="0" sldId="259"/>
            <ac:spMk id="3" creationId="{8BFFD2E1-E5E2-6925-00DA-9F49350AE540}"/>
          </ac:spMkLst>
        </pc:spChg>
        <pc:spChg chg="add del">
          <ac:chgData name="Rui Grafino" userId="S::rui.grafino@marionete.co.uk::477b2cf9-22c9-436f-913e-3366cc7e0a40" providerId="AD" clId="Web-{3D149517-51EB-4AF4-8123-DFA0CC6EA3DE}" dt="2024-01-23T09:33:23.078" v="176"/>
          <ac:spMkLst>
            <pc:docMk/>
            <pc:sldMk cId="0" sldId="259"/>
            <ac:spMk id="4" creationId="{72D7F8AC-255E-37BF-8FEE-CB57084BC523}"/>
          </ac:spMkLst>
        </pc:spChg>
        <pc:spChg chg="mod">
          <ac:chgData name="Rui Grafino" userId="S::rui.grafino@marionete.co.uk::477b2cf9-22c9-436f-913e-3366cc7e0a40" providerId="AD" clId="Web-{3D149517-51EB-4AF4-8123-DFA0CC6EA3DE}" dt="2024-01-23T09:33:07.921" v="170" actId="20577"/>
          <ac:spMkLst>
            <pc:docMk/>
            <pc:sldMk cId="0" sldId="259"/>
            <ac:spMk id="8" creationId="{26CE2235-F391-B56A-6E9C-B4FA5CABD54C}"/>
          </ac:spMkLst>
        </pc:spChg>
      </pc:sldChg>
      <pc:sldChg chg="addSp delSp modSp delAnim">
        <pc:chgData name="Rui Grafino" userId="S::rui.grafino@marionete.co.uk::477b2cf9-22c9-436f-913e-3366cc7e0a40" providerId="AD" clId="Web-{3D149517-51EB-4AF4-8123-DFA0CC6EA3DE}" dt="2024-01-23T09:27:10.050" v="86" actId="20577"/>
        <pc:sldMkLst>
          <pc:docMk/>
          <pc:sldMk cId="0" sldId="327"/>
        </pc:sldMkLst>
        <pc:spChg chg="del mod ord">
          <ac:chgData name="Rui Grafino" userId="S::rui.grafino@marionete.co.uk::477b2cf9-22c9-436f-913e-3366cc7e0a40" providerId="AD" clId="Web-{3D149517-51EB-4AF4-8123-DFA0CC6EA3DE}" dt="2024-01-23T09:23:56.607" v="35"/>
          <ac:spMkLst>
            <pc:docMk/>
            <pc:sldMk cId="0" sldId="327"/>
            <ac:spMk id="4" creationId="{26874D27-AF85-9269-A4A1-52743C99343E}"/>
          </ac:spMkLst>
        </pc:spChg>
        <pc:spChg chg="add mod">
          <ac:chgData name="Rui Grafino" userId="S::rui.grafino@marionete.co.uk::477b2cf9-22c9-436f-913e-3366cc7e0a40" providerId="AD" clId="Web-{3D149517-51EB-4AF4-8123-DFA0CC6EA3DE}" dt="2024-01-23T09:24:11.654" v="40" actId="20577"/>
          <ac:spMkLst>
            <pc:docMk/>
            <pc:sldMk cId="0" sldId="327"/>
            <ac:spMk id="6" creationId="{4F191B9E-FED7-6979-F9BD-DDAD5634E1C1}"/>
          </ac:spMkLst>
        </pc:spChg>
        <pc:spChg chg="del mod">
          <ac:chgData name="Rui Grafino" userId="S::rui.grafino@marionete.co.uk::477b2cf9-22c9-436f-913e-3366cc7e0a40" providerId="AD" clId="Web-{3D149517-51EB-4AF4-8123-DFA0CC6EA3DE}" dt="2024-01-23T09:25:26.594" v="67"/>
          <ac:spMkLst>
            <pc:docMk/>
            <pc:sldMk cId="0" sldId="327"/>
            <ac:spMk id="7" creationId="{DAD9A429-B895-CFE4-B77B-85C1B4067634}"/>
          </ac:spMkLst>
        </pc:spChg>
        <pc:spChg chg="mod">
          <ac:chgData name="Rui Grafino" userId="S::rui.grafino@marionete.co.uk::477b2cf9-22c9-436f-913e-3366cc7e0a40" providerId="AD" clId="Web-{3D149517-51EB-4AF4-8123-DFA0CC6EA3DE}" dt="2024-01-23T09:24:22.358" v="45" actId="20577"/>
          <ac:spMkLst>
            <pc:docMk/>
            <pc:sldMk cId="0" sldId="327"/>
            <ac:spMk id="8" creationId="{24862BA3-0AFB-32B1-5B65-226CB2B00D65}"/>
          </ac:spMkLst>
        </pc:spChg>
        <pc:spChg chg="add mod">
          <ac:chgData name="Rui Grafino" userId="S::rui.grafino@marionete.co.uk::477b2cf9-22c9-436f-913e-3366cc7e0a40" providerId="AD" clId="Web-{3D149517-51EB-4AF4-8123-DFA0CC6EA3DE}" dt="2024-01-23T09:26:32.643" v="78" actId="1076"/>
          <ac:spMkLst>
            <pc:docMk/>
            <pc:sldMk cId="0" sldId="327"/>
            <ac:spMk id="9" creationId="{DA931225-FE07-9B94-B95B-EDD46DE16957}"/>
          </ac:spMkLst>
        </pc:spChg>
        <pc:spChg chg="add mod">
          <ac:chgData name="Rui Grafino" userId="S::rui.grafino@marionete.co.uk::477b2cf9-22c9-436f-913e-3366cc7e0a40" providerId="AD" clId="Web-{3D149517-51EB-4AF4-8123-DFA0CC6EA3DE}" dt="2024-01-23T09:27:10.050" v="86" actId="20577"/>
          <ac:spMkLst>
            <pc:docMk/>
            <pc:sldMk cId="0" sldId="327"/>
            <ac:spMk id="10" creationId="{CBF58072-9C01-7630-5534-2EF8C8B4877C}"/>
          </ac:spMkLst>
        </pc:spChg>
      </pc:sldChg>
      <pc:sldChg chg="addSp delSp modSp ord delAnim">
        <pc:chgData name="Rui Grafino" userId="S::rui.grafino@marionete.co.uk::477b2cf9-22c9-436f-913e-3366cc7e0a40" providerId="AD" clId="Web-{3D149517-51EB-4AF4-8123-DFA0CC6EA3DE}" dt="2024-01-23T10:04:55.872" v="563" actId="20577"/>
        <pc:sldMkLst>
          <pc:docMk/>
          <pc:sldMk cId="4278182746" sldId="330"/>
        </pc:sldMkLst>
        <pc:spChg chg="add mod">
          <ac:chgData name="Rui Grafino" userId="S::rui.grafino@marionete.co.uk::477b2cf9-22c9-436f-913e-3366cc7e0a40" providerId="AD" clId="Web-{3D149517-51EB-4AF4-8123-DFA0CC6EA3DE}" dt="2024-01-23T10:04:55.559" v="560" actId="20577"/>
          <ac:spMkLst>
            <pc:docMk/>
            <pc:sldMk cId="4278182746" sldId="330"/>
            <ac:spMk id="8" creationId="{D9B602FE-E1DA-33E3-2956-F2CA106E0AC3}"/>
          </ac:spMkLst>
        </pc:spChg>
        <pc:spChg chg="del mod">
          <ac:chgData name="Rui Grafino" userId="S::rui.grafino@marionete.co.uk::477b2cf9-22c9-436f-913e-3366cc7e0a40" providerId="AD" clId="Web-{3D149517-51EB-4AF4-8123-DFA0CC6EA3DE}" dt="2024-01-23T09:46:41.025" v="347"/>
          <ac:spMkLst>
            <pc:docMk/>
            <pc:sldMk cId="4278182746" sldId="330"/>
            <ac:spMk id="9" creationId="{073FF1F7-FB04-91C0-19E2-11093494F38B}"/>
          </ac:spMkLst>
        </pc:spChg>
        <pc:spChg chg="add mod">
          <ac:chgData name="Rui Grafino" userId="S::rui.grafino@marionete.co.uk::477b2cf9-22c9-436f-913e-3366cc7e0a40" providerId="AD" clId="Web-{3D149517-51EB-4AF4-8123-DFA0CC6EA3DE}" dt="2024-01-23T10:04:55.778" v="561" actId="20577"/>
          <ac:spMkLst>
            <pc:docMk/>
            <pc:sldMk cId="4278182746" sldId="330"/>
            <ac:spMk id="10" creationId="{57F49206-C6A0-2971-0188-F15046EF4A5E}"/>
          </ac:spMkLst>
        </pc:spChg>
        <pc:spChg chg="add mod">
          <ac:chgData name="Rui Grafino" userId="S::rui.grafino@marionete.co.uk::477b2cf9-22c9-436f-913e-3366cc7e0a40" providerId="AD" clId="Web-{3D149517-51EB-4AF4-8123-DFA0CC6EA3DE}" dt="2024-01-23T10:04:55.872" v="563" actId="20577"/>
          <ac:spMkLst>
            <pc:docMk/>
            <pc:sldMk cId="4278182746" sldId="330"/>
            <ac:spMk id="11" creationId="{AC767B64-CABF-08FC-F1E3-B314B44E9C10}"/>
          </ac:spMkLst>
        </pc:spChg>
        <pc:picChg chg="mod">
          <ac:chgData name="Rui Grafino" userId="S::rui.grafino@marionete.co.uk::477b2cf9-22c9-436f-913e-3366cc7e0a40" providerId="AD" clId="Web-{3D149517-51EB-4AF4-8123-DFA0CC6EA3DE}" dt="2024-01-23T09:47:24.620" v="355" actId="1076"/>
          <ac:picMkLst>
            <pc:docMk/>
            <pc:sldMk cId="4278182746" sldId="330"/>
            <ac:picMk id="4" creationId="{674F40E1-C1B8-D9D4-6828-20C38E2F9A24}"/>
          </ac:picMkLst>
        </pc:picChg>
      </pc:sldChg>
      <pc:sldChg chg="modSp">
        <pc:chgData name="Rui Grafino" userId="S::rui.grafino@marionete.co.uk::477b2cf9-22c9-436f-913e-3366cc7e0a40" providerId="AD" clId="Web-{3D149517-51EB-4AF4-8123-DFA0CC6EA3DE}" dt="2024-01-23T09:42:08.907" v="270"/>
        <pc:sldMkLst>
          <pc:docMk/>
          <pc:sldMk cId="1399505845" sldId="339"/>
        </pc:sldMkLst>
        <pc:graphicFrameChg chg="mod modGraphic">
          <ac:chgData name="Rui Grafino" userId="S::rui.grafino@marionete.co.uk::477b2cf9-22c9-436f-913e-3366cc7e0a40" providerId="AD" clId="Web-{3D149517-51EB-4AF4-8123-DFA0CC6EA3DE}" dt="2024-01-23T09:42:08.907" v="270"/>
          <ac:graphicFrameMkLst>
            <pc:docMk/>
            <pc:sldMk cId="1399505845" sldId="339"/>
            <ac:graphicFrameMk id="6" creationId="{F506E5C2-6AC0-C21F-283B-43B733E765A8}"/>
          </ac:graphicFrameMkLst>
        </pc:graphicFrameChg>
      </pc:sldChg>
      <pc:sldChg chg="addSp delSp modSp ord delAnim">
        <pc:chgData name="Rui Grafino" userId="S::rui.grafino@marionete.co.uk::477b2cf9-22c9-436f-913e-3366cc7e0a40" providerId="AD" clId="Web-{3D149517-51EB-4AF4-8123-DFA0CC6EA3DE}" dt="2024-01-23T09:49:10.795" v="368" actId="1076"/>
        <pc:sldMkLst>
          <pc:docMk/>
          <pc:sldMk cId="4160273652" sldId="340"/>
        </pc:sldMkLst>
        <pc:spChg chg="add del mod ord">
          <ac:chgData name="Rui Grafino" userId="S::rui.grafino@marionete.co.uk::477b2cf9-22c9-436f-913e-3366cc7e0a40" providerId="AD" clId="Web-{3D149517-51EB-4AF4-8123-DFA0CC6EA3DE}" dt="2024-01-23T09:37:26.695" v="207"/>
          <ac:spMkLst>
            <pc:docMk/>
            <pc:sldMk cId="4160273652" sldId="340"/>
            <ac:spMk id="4" creationId="{6B11B00D-9E59-55AD-A0FC-9D6CB5AD9879}"/>
          </ac:spMkLst>
        </pc:spChg>
        <pc:spChg chg="mod">
          <ac:chgData name="Rui Grafino" userId="S::rui.grafino@marionete.co.uk::477b2cf9-22c9-436f-913e-3366cc7e0a40" providerId="AD" clId="Web-{3D149517-51EB-4AF4-8123-DFA0CC6EA3DE}" dt="2024-01-23T09:49:10.795" v="368" actId="1076"/>
          <ac:spMkLst>
            <pc:docMk/>
            <pc:sldMk cId="4160273652" sldId="340"/>
            <ac:spMk id="6" creationId="{5552FE75-6EC3-6D99-81E7-1ADDED10C092}"/>
          </ac:spMkLst>
        </pc:spChg>
        <pc:spChg chg="del">
          <ac:chgData name="Rui Grafino" userId="S::rui.grafino@marionete.co.uk::477b2cf9-22c9-436f-913e-3366cc7e0a40" providerId="AD" clId="Web-{3D149517-51EB-4AF4-8123-DFA0CC6EA3DE}" dt="2024-01-23T09:35:09.800" v="190"/>
          <ac:spMkLst>
            <pc:docMk/>
            <pc:sldMk cId="4160273652" sldId="340"/>
            <ac:spMk id="8" creationId="{3C0163FB-B7F1-C8A8-43E0-490A5526F2CE}"/>
          </ac:spMkLst>
        </pc:spChg>
        <pc:spChg chg="add ord">
          <ac:chgData name="Rui Grafino" userId="S::rui.grafino@marionete.co.uk::477b2cf9-22c9-436f-913e-3366cc7e0a40" providerId="AD" clId="Web-{3D149517-51EB-4AF4-8123-DFA0CC6EA3DE}" dt="2024-01-23T09:37:23.679" v="206"/>
          <ac:spMkLst>
            <pc:docMk/>
            <pc:sldMk cId="4160273652" sldId="340"/>
            <ac:spMk id="9" creationId="{241CD5C7-4CCB-0681-4F61-63688AC726A2}"/>
          </ac:spMkLst>
        </pc:spChg>
        <pc:spChg chg="mod">
          <ac:chgData name="Rui Grafino" userId="S::rui.grafino@marionete.co.uk::477b2cf9-22c9-436f-913e-3366cc7e0a40" providerId="AD" clId="Web-{3D149517-51EB-4AF4-8123-DFA0CC6EA3DE}" dt="2024-01-23T09:42:54.393" v="285" actId="14100"/>
          <ac:spMkLst>
            <pc:docMk/>
            <pc:sldMk cId="4160273652" sldId="340"/>
            <ac:spMk id="66562" creationId="{DE17FD34-8A54-FDD1-5E1E-6563633CB327}"/>
          </ac:spMkLst>
        </pc:spChg>
      </pc:sldChg>
      <pc:sldChg chg="del ord">
        <pc:chgData name="Rui Grafino" userId="S::rui.grafino@marionete.co.uk::477b2cf9-22c9-436f-913e-3366cc7e0a40" providerId="AD" clId="Web-{3D149517-51EB-4AF4-8123-DFA0CC6EA3DE}" dt="2024-01-23T09:36:15.599" v="201"/>
        <pc:sldMkLst>
          <pc:docMk/>
          <pc:sldMk cId="560191775" sldId="341"/>
        </pc:sldMkLst>
      </pc:sldChg>
      <pc:sldChg chg="addSp delSp modSp delAnim">
        <pc:chgData name="Rui Grafino" userId="S::rui.grafino@marionete.co.uk::477b2cf9-22c9-436f-913e-3366cc7e0a40" providerId="AD" clId="Web-{3D149517-51EB-4AF4-8123-DFA0CC6EA3DE}" dt="2024-01-23T09:55:17.166" v="439" actId="14100"/>
        <pc:sldMkLst>
          <pc:docMk/>
          <pc:sldMk cId="3288773153" sldId="342"/>
        </pc:sldMkLst>
        <pc:spChg chg="add del mod">
          <ac:chgData name="Rui Grafino" userId="S::rui.grafino@marionete.co.uk::477b2cf9-22c9-436f-913e-3366cc7e0a40" providerId="AD" clId="Web-{3D149517-51EB-4AF4-8123-DFA0CC6EA3DE}" dt="2024-01-23T09:52:21.739" v="387"/>
          <ac:spMkLst>
            <pc:docMk/>
            <pc:sldMk cId="3288773153" sldId="342"/>
            <ac:spMk id="4" creationId="{96D8E632-A16B-4859-91D6-066B70DB0B31}"/>
          </ac:spMkLst>
        </pc:spChg>
        <pc:spChg chg="del mod">
          <ac:chgData name="Rui Grafino" userId="S::rui.grafino@marionete.co.uk::477b2cf9-22c9-436f-913e-3366cc7e0a40" providerId="AD" clId="Web-{3D149517-51EB-4AF4-8123-DFA0CC6EA3DE}" dt="2024-01-23T09:51:22.753" v="373"/>
          <ac:spMkLst>
            <pc:docMk/>
            <pc:sldMk cId="3288773153" sldId="342"/>
            <ac:spMk id="6" creationId="{2738A089-5DC6-53B6-4507-86A602598042}"/>
          </ac:spMkLst>
        </pc:spChg>
        <pc:spChg chg="del mod">
          <ac:chgData name="Rui Grafino" userId="S::rui.grafino@marionete.co.uk::477b2cf9-22c9-436f-913e-3366cc7e0a40" providerId="AD" clId="Web-{3D149517-51EB-4AF4-8123-DFA0CC6EA3DE}" dt="2024-01-23T09:53:19.928" v="405"/>
          <ac:spMkLst>
            <pc:docMk/>
            <pc:sldMk cId="3288773153" sldId="342"/>
            <ac:spMk id="7" creationId="{98AF73E4-8EA6-E697-0673-17F509D68BB8}"/>
          </ac:spMkLst>
        </pc:spChg>
        <pc:spChg chg="add mod">
          <ac:chgData name="Rui Grafino" userId="S::rui.grafino@marionete.co.uk::477b2cf9-22c9-436f-913e-3366cc7e0a40" providerId="AD" clId="Web-{3D149517-51EB-4AF4-8123-DFA0CC6EA3DE}" dt="2024-01-23T09:55:17.166" v="439" actId="14100"/>
          <ac:spMkLst>
            <pc:docMk/>
            <pc:sldMk cId="3288773153" sldId="342"/>
            <ac:spMk id="8" creationId="{57A594D6-BABC-06BC-EF41-5F7496447F66}"/>
          </ac:spMkLst>
        </pc:spChg>
        <pc:spChg chg="add mod">
          <ac:chgData name="Rui Grafino" userId="S::rui.grafino@marionete.co.uk::477b2cf9-22c9-436f-913e-3366cc7e0a40" providerId="AD" clId="Web-{3D149517-51EB-4AF4-8123-DFA0CC6EA3DE}" dt="2024-01-23T09:55:13.869" v="438" actId="14100"/>
          <ac:spMkLst>
            <pc:docMk/>
            <pc:sldMk cId="3288773153" sldId="342"/>
            <ac:spMk id="9" creationId="{29004A7A-44AB-2D9B-2C98-D03BE549FF91}"/>
          </ac:spMkLst>
        </pc:spChg>
        <pc:spChg chg="del mod">
          <ac:chgData name="Rui Grafino" userId="S::rui.grafino@marionete.co.uk::477b2cf9-22c9-436f-913e-3366cc7e0a40" providerId="AD" clId="Web-{3D149517-51EB-4AF4-8123-DFA0CC6EA3DE}" dt="2024-01-23T09:53:16.631" v="404"/>
          <ac:spMkLst>
            <pc:docMk/>
            <pc:sldMk cId="3288773153" sldId="342"/>
            <ac:spMk id="11" creationId="{FEB5D919-5B26-1DBC-E516-8EB8A80C4964}"/>
          </ac:spMkLst>
        </pc:spChg>
        <pc:spChg chg="mod">
          <ac:chgData name="Rui Grafino" userId="S::rui.grafino@marionete.co.uk::477b2cf9-22c9-436f-913e-3366cc7e0a40" providerId="AD" clId="Web-{3D149517-51EB-4AF4-8123-DFA0CC6EA3DE}" dt="2024-01-23T09:51:52.472" v="382" actId="20577"/>
          <ac:spMkLst>
            <pc:docMk/>
            <pc:sldMk cId="3288773153" sldId="342"/>
            <ac:spMk id="66562" creationId="{5565D2DA-AE61-33DE-F610-428C2E3AFB47}"/>
          </ac:spMkLst>
        </pc:spChg>
      </pc:sldChg>
      <pc:sldChg chg="addSp delSp modSp add del replId">
        <pc:chgData name="Rui Grafino" userId="S::rui.grafino@marionete.co.uk::477b2cf9-22c9-436f-913e-3366cc7e0a40" providerId="AD" clId="Web-{3D149517-51EB-4AF4-8123-DFA0CC6EA3DE}" dt="2024-01-23T09:30:34.354" v="124"/>
        <pc:sldMkLst>
          <pc:docMk/>
          <pc:sldMk cId="1731631450" sldId="344"/>
        </pc:sldMkLst>
        <pc:spChg chg="add mod">
          <ac:chgData name="Rui Grafino" userId="S::rui.grafino@marionete.co.uk::477b2cf9-22c9-436f-913e-3366cc7e0a40" providerId="AD" clId="Web-{3D149517-51EB-4AF4-8123-DFA0CC6EA3DE}" dt="2024-01-23T09:29:54.165" v="113" actId="20577"/>
          <ac:spMkLst>
            <pc:docMk/>
            <pc:sldMk cId="1731631450" sldId="344"/>
            <ac:spMk id="4" creationId="{A4D4F5E6-8028-6325-4974-38753E68AFBE}"/>
          </ac:spMkLst>
        </pc:spChg>
        <pc:spChg chg="mod">
          <ac:chgData name="Rui Grafino" userId="S::rui.grafino@marionete.co.uk::477b2cf9-22c9-436f-913e-3366cc7e0a40" providerId="AD" clId="Web-{3D149517-51EB-4AF4-8123-DFA0CC6EA3DE}" dt="2024-01-23T09:27:53.192" v="89" actId="20577"/>
          <ac:spMkLst>
            <pc:docMk/>
            <pc:sldMk cId="1731631450" sldId="344"/>
            <ac:spMk id="66562" creationId="{6867C1A0-7FEF-D14F-1723-0975BAD713B5}"/>
          </ac:spMkLst>
        </pc:spChg>
        <pc:graphicFrameChg chg="del">
          <ac:chgData name="Rui Grafino" userId="S::rui.grafino@marionete.co.uk::477b2cf9-22c9-436f-913e-3366cc7e0a40" providerId="AD" clId="Web-{3D149517-51EB-4AF4-8123-DFA0CC6EA3DE}" dt="2024-01-23T09:27:57.333" v="90"/>
          <ac:graphicFrameMkLst>
            <pc:docMk/>
            <pc:sldMk cId="1731631450" sldId="344"/>
            <ac:graphicFrameMk id="6" creationId="{DE8829CA-5452-5CC0-7E31-992A7B483D67}"/>
          </ac:graphicFrameMkLst>
        </pc:graphicFrameChg>
      </pc:sldChg>
      <pc:sldChg chg="addSp delSp modSp add replId">
        <pc:chgData name="Rui Grafino" userId="S::rui.grafino@marionete.co.uk::477b2cf9-22c9-436f-913e-3366cc7e0a40" providerId="AD" clId="Web-{3D149517-51EB-4AF4-8123-DFA0CC6EA3DE}" dt="2024-01-23T09:43:25.253" v="296" actId="20577"/>
        <pc:sldMkLst>
          <pc:docMk/>
          <pc:sldMk cId="3686843342" sldId="345"/>
        </pc:sldMkLst>
        <pc:spChg chg="mod">
          <ac:chgData name="Rui Grafino" userId="S::rui.grafino@marionete.co.uk::477b2cf9-22c9-436f-913e-3366cc7e0a40" providerId="AD" clId="Web-{3D149517-51EB-4AF4-8123-DFA0CC6EA3DE}" dt="2024-01-23T09:43:25.253" v="296" actId="20577"/>
          <ac:spMkLst>
            <pc:docMk/>
            <pc:sldMk cId="3686843342" sldId="345"/>
            <ac:spMk id="3" creationId="{408ACA1F-ED55-0977-C008-73AEEC7EE50D}"/>
          </ac:spMkLst>
        </pc:spChg>
        <pc:spChg chg="add del mod">
          <ac:chgData name="Rui Grafino" userId="S::rui.grafino@marionete.co.uk::477b2cf9-22c9-436f-913e-3366cc7e0a40" providerId="AD" clId="Web-{3D149517-51EB-4AF4-8123-DFA0CC6EA3DE}" dt="2024-01-23T09:40:13.731" v="238"/>
          <ac:spMkLst>
            <pc:docMk/>
            <pc:sldMk cId="3686843342" sldId="345"/>
            <ac:spMk id="4" creationId="{5455110A-447F-1E1B-421A-83D3787A7AF7}"/>
          </ac:spMkLst>
        </pc:spChg>
        <pc:spChg chg="add mod ord">
          <ac:chgData name="Rui Grafino" userId="S::rui.grafino@marionete.co.uk::477b2cf9-22c9-436f-913e-3366cc7e0a40" providerId="AD" clId="Web-{3D149517-51EB-4AF4-8123-DFA0CC6EA3DE}" dt="2024-01-23T09:40:18.528" v="240" actId="20577"/>
          <ac:spMkLst>
            <pc:docMk/>
            <pc:sldMk cId="3686843342" sldId="345"/>
            <ac:spMk id="7" creationId="{FCA216BD-8B76-785C-7EE7-51F2875280CD}"/>
          </ac:spMkLst>
        </pc:spChg>
        <pc:spChg chg="add del">
          <ac:chgData name="Rui Grafino" userId="S::rui.grafino@marionete.co.uk::477b2cf9-22c9-436f-913e-3366cc7e0a40" providerId="AD" clId="Web-{3D149517-51EB-4AF4-8123-DFA0CC6EA3DE}" dt="2024-01-23T09:40:01.981" v="235"/>
          <ac:spMkLst>
            <pc:docMk/>
            <pc:sldMk cId="3686843342" sldId="345"/>
            <ac:spMk id="9" creationId="{AA70B7B1-139B-E482-2A3D-D449029A2D78}"/>
          </ac:spMkLst>
        </pc:spChg>
        <pc:spChg chg="mod">
          <ac:chgData name="Rui Grafino" userId="S::rui.grafino@marionete.co.uk::477b2cf9-22c9-436f-913e-3366cc7e0a40" providerId="AD" clId="Web-{3D149517-51EB-4AF4-8123-DFA0CC6EA3DE}" dt="2024-01-23T09:43:22.675" v="295" actId="20577"/>
          <ac:spMkLst>
            <pc:docMk/>
            <pc:sldMk cId="3686843342" sldId="345"/>
            <ac:spMk id="66562" creationId="{ADA70BE6-9767-733F-3807-137CB6B359DA}"/>
          </ac:spMkLst>
        </pc:spChg>
      </pc:sldChg>
      <pc:sldChg chg="addSp delSp modSp add ord replId">
        <pc:chgData name="Rui Grafino" userId="S::rui.grafino@marionete.co.uk::477b2cf9-22c9-436f-913e-3366cc7e0a40" providerId="AD" clId="Web-{3D149517-51EB-4AF4-8123-DFA0CC6EA3DE}" dt="2024-01-23T09:44:58.865" v="312"/>
        <pc:sldMkLst>
          <pc:docMk/>
          <pc:sldMk cId="4284649875" sldId="346"/>
        </pc:sldMkLst>
        <pc:spChg chg="mod">
          <ac:chgData name="Rui Grafino" userId="S::rui.grafino@marionete.co.uk::477b2cf9-22c9-436f-913e-3366cc7e0a40" providerId="AD" clId="Web-{3D149517-51EB-4AF4-8123-DFA0CC6EA3DE}" dt="2024-01-23T09:43:00.909" v="287" actId="20577"/>
          <ac:spMkLst>
            <pc:docMk/>
            <pc:sldMk cId="4284649875" sldId="346"/>
            <ac:spMk id="3" creationId="{F1A892EF-8238-7065-479F-4D902ED6F18F}"/>
          </ac:spMkLst>
        </pc:spChg>
        <pc:spChg chg="add del mod">
          <ac:chgData name="Rui Grafino" userId="S::rui.grafino@marionete.co.uk::477b2cf9-22c9-436f-913e-3366cc7e0a40" providerId="AD" clId="Web-{3D149517-51EB-4AF4-8123-DFA0CC6EA3DE}" dt="2024-01-23T09:38:22.415" v="217"/>
          <ac:spMkLst>
            <pc:docMk/>
            <pc:sldMk cId="4284649875" sldId="346"/>
            <ac:spMk id="4" creationId="{F79DF8A7-DFCE-684C-872B-10D00239B152}"/>
          </ac:spMkLst>
        </pc:spChg>
        <pc:spChg chg="add mod ord">
          <ac:chgData name="Rui Grafino" userId="S::rui.grafino@marionete.co.uk::477b2cf9-22c9-436f-913e-3366cc7e0a40" providerId="AD" clId="Web-{3D149517-51EB-4AF4-8123-DFA0CC6EA3DE}" dt="2024-01-23T09:38:30.931" v="221" actId="20577"/>
          <ac:spMkLst>
            <pc:docMk/>
            <pc:sldMk cId="4284649875" sldId="346"/>
            <ac:spMk id="7" creationId="{084D01BC-04FD-5318-C027-839D74E881E2}"/>
          </ac:spMkLst>
        </pc:spChg>
        <pc:spChg chg="mod">
          <ac:chgData name="Rui Grafino" userId="S::rui.grafino@marionete.co.uk::477b2cf9-22c9-436f-913e-3366cc7e0a40" providerId="AD" clId="Web-{3D149517-51EB-4AF4-8123-DFA0CC6EA3DE}" dt="2024-01-23T09:42:45.392" v="281" actId="20577"/>
          <ac:spMkLst>
            <pc:docMk/>
            <pc:sldMk cId="4284649875" sldId="346"/>
            <ac:spMk id="66562" creationId="{20A476E7-C0F3-9C52-8EA3-01A2C4AEE37E}"/>
          </ac:spMkLst>
        </pc:spChg>
        <pc:picChg chg="add del mod">
          <ac:chgData name="Rui Grafino" userId="S::rui.grafino@marionete.co.uk::477b2cf9-22c9-436f-913e-3366cc7e0a40" providerId="AD" clId="Web-{3D149517-51EB-4AF4-8123-DFA0CC6EA3DE}" dt="2024-01-23T09:44:46.756" v="310"/>
          <ac:picMkLst>
            <pc:docMk/>
            <pc:sldMk cId="4284649875" sldId="346"/>
            <ac:picMk id="8" creationId="{35D75407-1B17-EE46-B6E7-648C534A5A15}"/>
          </ac:picMkLst>
        </pc:picChg>
        <pc:picChg chg="add del mod">
          <ac:chgData name="Rui Grafino" userId="S::rui.grafino@marionete.co.uk::477b2cf9-22c9-436f-913e-3366cc7e0a40" providerId="AD" clId="Web-{3D149517-51EB-4AF4-8123-DFA0CC6EA3DE}" dt="2024-01-23T09:44:58.865" v="312"/>
          <ac:picMkLst>
            <pc:docMk/>
            <pc:sldMk cId="4284649875" sldId="346"/>
            <ac:picMk id="9" creationId="{9285449F-D443-9DCE-A4ED-51B754BAB868}"/>
          </ac:picMkLst>
        </pc:picChg>
      </pc:sldChg>
      <pc:sldChg chg="addSp delSp modSp add ord replId">
        <pc:chgData name="Rui Grafino" userId="S::rui.grafino@marionete.co.uk::477b2cf9-22c9-436f-913e-3366cc7e0a40" providerId="AD" clId="Web-{3D149517-51EB-4AF4-8123-DFA0CC6EA3DE}" dt="2024-01-23T09:48:55.263" v="365" actId="1076"/>
        <pc:sldMkLst>
          <pc:docMk/>
          <pc:sldMk cId="148405591" sldId="347"/>
        </pc:sldMkLst>
        <pc:spChg chg="mod">
          <ac:chgData name="Rui Grafino" userId="S::rui.grafino@marionete.co.uk::477b2cf9-22c9-436f-913e-3366cc7e0a40" providerId="AD" clId="Web-{3D149517-51EB-4AF4-8123-DFA0CC6EA3DE}" dt="2024-01-23T09:36:58.819" v="203" actId="14100"/>
          <ac:spMkLst>
            <pc:docMk/>
            <pc:sldMk cId="148405591" sldId="347"/>
            <ac:spMk id="4" creationId="{8ECE2018-F005-65A8-8B77-E8EF85F50036}"/>
          </ac:spMkLst>
        </pc:spChg>
        <pc:spChg chg="del">
          <ac:chgData name="Rui Grafino" userId="S::rui.grafino@marionete.co.uk::477b2cf9-22c9-436f-913e-3366cc7e0a40" providerId="AD" clId="Web-{3D149517-51EB-4AF4-8123-DFA0CC6EA3DE}" dt="2024-01-23T09:35:53.098" v="196"/>
          <ac:spMkLst>
            <pc:docMk/>
            <pc:sldMk cId="148405591" sldId="347"/>
            <ac:spMk id="6" creationId="{37EA0CF7-C32B-285F-32D6-F4124354EC85}"/>
          </ac:spMkLst>
        </pc:spChg>
        <pc:spChg chg="add mod">
          <ac:chgData name="Rui Grafino" userId="S::rui.grafino@marionete.co.uk::477b2cf9-22c9-436f-913e-3366cc7e0a40" providerId="AD" clId="Web-{3D149517-51EB-4AF4-8123-DFA0CC6EA3DE}" dt="2024-01-23T09:48:55.263" v="365" actId="1076"/>
          <ac:spMkLst>
            <pc:docMk/>
            <pc:sldMk cId="148405591" sldId="347"/>
            <ac:spMk id="8" creationId="{19130F13-F213-5B30-9B43-1785816BB727}"/>
          </ac:spMkLst>
        </pc:spChg>
        <pc:spChg chg="mod">
          <ac:chgData name="Rui Grafino" userId="S::rui.grafino@marionete.co.uk::477b2cf9-22c9-436f-913e-3366cc7e0a40" providerId="AD" clId="Web-{3D149517-51EB-4AF4-8123-DFA0CC6EA3DE}" dt="2024-01-23T09:43:38.457" v="308" actId="20577"/>
          <ac:spMkLst>
            <pc:docMk/>
            <pc:sldMk cId="148405591" sldId="347"/>
            <ac:spMk id="66562" creationId="{E273BF50-2EDD-65C4-B12E-9C6C2900B500}"/>
          </ac:spMkLst>
        </pc:spChg>
      </pc:sldChg>
      <pc:sldChg chg="addSp delSp modSp add replId delAnim">
        <pc:chgData name="Rui Grafino" userId="S::rui.grafino@marionete.co.uk::477b2cf9-22c9-436f-913e-3366cc7e0a40" providerId="AD" clId="Web-{3D149517-51EB-4AF4-8123-DFA0CC6EA3DE}" dt="2024-01-23T10:04:14.652" v="558" actId="20577"/>
        <pc:sldMkLst>
          <pc:docMk/>
          <pc:sldMk cId="3187535115" sldId="348"/>
        </pc:sldMkLst>
        <pc:spChg chg="del">
          <ac:chgData name="Rui Grafino" userId="S::rui.grafino@marionete.co.uk::477b2cf9-22c9-436f-913e-3366cc7e0a40" providerId="AD" clId="Web-{3D149517-51EB-4AF4-8123-DFA0CC6EA3DE}" dt="2024-01-23T09:55:37.729" v="441"/>
          <ac:spMkLst>
            <pc:docMk/>
            <pc:sldMk cId="3187535115" sldId="348"/>
            <ac:spMk id="4" creationId="{1690A47A-5410-B50F-D475-3F6C29A6E8B9}"/>
          </ac:spMkLst>
        </pc:spChg>
        <pc:spChg chg="del">
          <ac:chgData name="Rui Grafino" userId="S::rui.grafino@marionete.co.uk::477b2cf9-22c9-436f-913e-3366cc7e0a40" providerId="AD" clId="Web-{3D149517-51EB-4AF4-8123-DFA0CC6EA3DE}" dt="2024-01-23T09:55:34.182" v="440"/>
          <ac:spMkLst>
            <pc:docMk/>
            <pc:sldMk cId="3187535115" sldId="348"/>
            <ac:spMk id="6" creationId="{54F7ED8A-45DD-F497-1DEC-FFCD4AB5DB81}"/>
          </ac:spMkLst>
        </pc:spChg>
        <pc:spChg chg="del">
          <ac:chgData name="Rui Grafino" userId="S::rui.grafino@marionete.co.uk::477b2cf9-22c9-436f-913e-3366cc7e0a40" providerId="AD" clId="Web-{3D149517-51EB-4AF4-8123-DFA0CC6EA3DE}" dt="2024-01-23T09:56:25.637" v="442"/>
          <ac:spMkLst>
            <pc:docMk/>
            <pc:sldMk cId="3187535115" sldId="348"/>
            <ac:spMk id="7" creationId="{C5A1CDA0-7F1A-0C76-1D98-E579CE363717}"/>
          </ac:spMkLst>
        </pc:spChg>
        <pc:spChg chg="add mod">
          <ac:chgData name="Rui Grafino" userId="S::rui.grafino@marionete.co.uk::477b2cf9-22c9-436f-913e-3366cc7e0a40" providerId="AD" clId="Web-{3D149517-51EB-4AF4-8123-DFA0CC6EA3DE}" dt="2024-01-23T10:04:06.777" v="556" actId="20577"/>
          <ac:spMkLst>
            <pc:docMk/>
            <pc:sldMk cId="3187535115" sldId="348"/>
            <ac:spMk id="8" creationId="{DED3316C-9E40-EC53-6ACB-9705C3C90739}"/>
          </ac:spMkLst>
        </pc:spChg>
        <pc:spChg chg="add mod">
          <ac:chgData name="Rui Grafino" userId="S::rui.grafino@marionete.co.uk::477b2cf9-22c9-436f-913e-3366cc7e0a40" providerId="AD" clId="Web-{3D149517-51EB-4AF4-8123-DFA0CC6EA3DE}" dt="2024-01-23T10:04:04.198" v="555" actId="20577"/>
          <ac:spMkLst>
            <pc:docMk/>
            <pc:sldMk cId="3187535115" sldId="348"/>
            <ac:spMk id="9" creationId="{F95EFC95-FEE7-062D-8CF8-0AD2BDEF372C}"/>
          </ac:spMkLst>
        </pc:spChg>
        <pc:spChg chg="add mod">
          <ac:chgData name="Rui Grafino" userId="S::rui.grafino@marionete.co.uk::477b2cf9-22c9-436f-913e-3366cc7e0a40" providerId="AD" clId="Web-{3D149517-51EB-4AF4-8123-DFA0CC6EA3DE}" dt="2024-01-23T10:03:51.557" v="551" actId="20577"/>
          <ac:spMkLst>
            <pc:docMk/>
            <pc:sldMk cId="3187535115" sldId="348"/>
            <ac:spMk id="10" creationId="{B29E4C79-0340-2B2E-B7F1-84BC9F8ABA48}"/>
          </ac:spMkLst>
        </pc:spChg>
        <pc:spChg chg="del">
          <ac:chgData name="Rui Grafino" userId="S::rui.grafino@marionete.co.uk::477b2cf9-22c9-436f-913e-3366cc7e0a40" providerId="AD" clId="Web-{3D149517-51EB-4AF4-8123-DFA0CC6EA3DE}" dt="2024-01-23T09:56:28.356" v="443"/>
          <ac:spMkLst>
            <pc:docMk/>
            <pc:sldMk cId="3187535115" sldId="348"/>
            <ac:spMk id="11" creationId="{869C490F-3F75-EA20-FD5B-ECB2EBEFEA0B}"/>
          </ac:spMkLst>
        </pc:spChg>
        <pc:spChg chg="add mod">
          <ac:chgData name="Rui Grafino" userId="S::rui.grafino@marionete.co.uk::477b2cf9-22c9-436f-913e-3366cc7e0a40" providerId="AD" clId="Web-{3D149517-51EB-4AF4-8123-DFA0CC6EA3DE}" dt="2024-01-23T10:03:55.526" v="552" actId="20577"/>
          <ac:spMkLst>
            <pc:docMk/>
            <pc:sldMk cId="3187535115" sldId="348"/>
            <ac:spMk id="12" creationId="{C8882F70-88ED-66A9-D573-7301437A8A8E}"/>
          </ac:spMkLst>
        </pc:spChg>
        <pc:spChg chg="add mod">
          <ac:chgData name="Rui Grafino" userId="S::rui.grafino@marionete.co.uk::477b2cf9-22c9-436f-913e-3366cc7e0a40" providerId="AD" clId="Web-{3D149517-51EB-4AF4-8123-DFA0CC6EA3DE}" dt="2024-01-23T10:03:59.948" v="553" actId="20577"/>
          <ac:spMkLst>
            <pc:docMk/>
            <pc:sldMk cId="3187535115" sldId="348"/>
            <ac:spMk id="13" creationId="{886D0913-A77C-7F32-1AC3-8F37FBCA6EC1}"/>
          </ac:spMkLst>
        </pc:spChg>
        <pc:spChg chg="add mod">
          <ac:chgData name="Rui Grafino" userId="S::rui.grafino@marionete.co.uk::477b2cf9-22c9-436f-913e-3366cc7e0a40" providerId="AD" clId="Web-{3D149517-51EB-4AF4-8123-DFA0CC6EA3DE}" dt="2024-01-23T10:04:14.652" v="558" actId="20577"/>
          <ac:spMkLst>
            <pc:docMk/>
            <pc:sldMk cId="3187535115" sldId="348"/>
            <ac:spMk id="14" creationId="{1B275CE3-DFE9-4D07-822D-76062EA61760}"/>
          </ac:spMkLst>
        </pc:spChg>
        <pc:spChg chg="add mod">
          <ac:chgData name="Rui Grafino" userId="S::rui.grafino@marionete.co.uk::477b2cf9-22c9-436f-913e-3366cc7e0a40" providerId="AD" clId="Web-{3D149517-51EB-4AF4-8123-DFA0CC6EA3DE}" dt="2024-01-23T10:04:10.621" v="557" actId="20577"/>
          <ac:spMkLst>
            <pc:docMk/>
            <pc:sldMk cId="3187535115" sldId="348"/>
            <ac:spMk id="15" creationId="{FA807CB0-CCEE-585D-28C6-C54558F323E7}"/>
          </ac:spMkLst>
        </pc:spChg>
        <pc:spChg chg="add mod">
          <ac:chgData name="Rui Grafino" userId="S::rui.grafino@marionete.co.uk::477b2cf9-22c9-436f-913e-3366cc7e0a40" providerId="AD" clId="Web-{3D149517-51EB-4AF4-8123-DFA0CC6EA3DE}" dt="2024-01-23T10:03:33.338" v="548" actId="20577"/>
          <ac:spMkLst>
            <pc:docMk/>
            <pc:sldMk cId="3187535115" sldId="348"/>
            <ac:spMk id="16" creationId="{FC4E601C-08FF-350F-A927-E9904099CD8C}"/>
          </ac:spMkLst>
        </pc:spChg>
        <pc:spChg chg="add mod">
          <ac:chgData name="Rui Grafino" userId="S::rui.grafino@marionete.co.uk::477b2cf9-22c9-436f-913e-3366cc7e0a40" providerId="AD" clId="Web-{3D149517-51EB-4AF4-8123-DFA0CC6EA3DE}" dt="2024-01-23T10:03:46.901" v="550" actId="20577"/>
          <ac:spMkLst>
            <pc:docMk/>
            <pc:sldMk cId="3187535115" sldId="348"/>
            <ac:spMk id="17" creationId="{3A007BC4-40B4-B4B8-5196-6BC9B5B4647A}"/>
          </ac:spMkLst>
        </pc:spChg>
        <pc:spChg chg="add mod">
          <ac:chgData name="Rui Grafino" userId="S::rui.grafino@marionete.co.uk::477b2cf9-22c9-436f-913e-3366cc7e0a40" providerId="AD" clId="Web-{3D149517-51EB-4AF4-8123-DFA0CC6EA3DE}" dt="2024-01-23T10:03:43.432" v="549" actId="20577"/>
          <ac:spMkLst>
            <pc:docMk/>
            <pc:sldMk cId="3187535115" sldId="348"/>
            <ac:spMk id="18" creationId="{DE7EF0A2-7228-8EED-1829-F30528E7E286}"/>
          </ac:spMkLst>
        </pc:spChg>
      </pc:sldChg>
    </pc:docChg>
  </pc:docChgLst>
  <pc:docChgLst>
    <pc:chgData name="Ricardo Cordeiro" userId="S::ricardo.cordeiro@marionete.co.uk::5aecd804-d764-4e58-9c9e-37b279ad8db2" providerId="AD" clId="Web-{31AF0520-7192-4687-BE6F-9A7EB6B3D31A}"/>
    <pc:docChg chg="modSld">
      <pc:chgData name="Ricardo Cordeiro" userId="S::ricardo.cordeiro@marionete.co.uk::5aecd804-d764-4e58-9c9e-37b279ad8db2" providerId="AD" clId="Web-{31AF0520-7192-4687-BE6F-9A7EB6B3D31A}" dt="2024-01-24T11:33:33.403" v="39" actId="14100"/>
      <pc:docMkLst>
        <pc:docMk/>
      </pc:docMkLst>
      <pc:sldChg chg="addSp delSp modSp">
        <pc:chgData name="Ricardo Cordeiro" userId="S::ricardo.cordeiro@marionete.co.uk::5aecd804-d764-4e58-9c9e-37b279ad8db2" providerId="AD" clId="Web-{31AF0520-7192-4687-BE6F-9A7EB6B3D31A}" dt="2024-01-24T11:33:33.403" v="39" actId="14100"/>
        <pc:sldMkLst>
          <pc:docMk/>
          <pc:sldMk cId="0" sldId="259"/>
        </pc:sldMkLst>
        <pc:spChg chg="mod">
          <ac:chgData name="Ricardo Cordeiro" userId="S::ricardo.cordeiro@marionete.co.uk::5aecd804-d764-4e58-9c9e-37b279ad8db2" providerId="AD" clId="Web-{31AF0520-7192-4687-BE6F-9A7EB6B3D31A}" dt="2024-01-24T11:32:49.261" v="20" actId="1076"/>
          <ac:spMkLst>
            <pc:docMk/>
            <pc:sldMk cId="0" sldId="259"/>
            <ac:spMk id="2" creationId="{B851870A-354E-F357-2BA5-815E69A5F0E8}"/>
          </ac:spMkLst>
        </pc:spChg>
        <pc:spChg chg="mod">
          <ac:chgData name="Ricardo Cordeiro" userId="S::ricardo.cordeiro@marionete.co.uk::5aecd804-d764-4e58-9c9e-37b279ad8db2" providerId="AD" clId="Web-{31AF0520-7192-4687-BE6F-9A7EB6B3D31A}" dt="2024-01-24T11:32:49.261" v="19" actId="1076"/>
          <ac:spMkLst>
            <pc:docMk/>
            <pc:sldMk cId="0" sldId="259"/>
            <ac:spMk id="3" creationId="{8BFFD2E1-E5E2-6925-00DA-9F49350AE540}"/>
          </ac:spMkLst>
        </pc:spChg>
        <pc:spChg chg="add del mod">
          <ac:chgData name="Ricardo Cordeiro" userId="S::ricardo.cordeiro@marionete.co.uk::5aecd804-d764-4e58-9c9e-37b279ad8db2" providerId="AD" clId="Web-{31AF0520-7192-4687-BE6F-9A7EB6B3D31A}" dt="2024-01-24T11:32:37.996" v="12"/>
          <ac:spMkLst>
            <pc:docMk/>
            <pc:sldMk cId="0" sldId="259"/>
            <ac:spMk id="5" creationId="{C3639B8C-BA0F-6473-A91A-CF2E5316A80B}"/>
          </ac:spMkLst>
        </pc:spChg>
        <pc:spChg chg="mod">
          <ac:chgData name="Ricardo Cordeiro" userId="S::ricardo.cordeiro@marionete.co.uk::5aecd804-d764-4e58-9c9e-37b279ad8db2" providerId="AD" clId="Web-{31AF0520-7192-4687-BE6F-9A7EB6B3D31A}" dt="2024-01-24T11:32:22.276" v="1" actId="20577"/>
          <ac:spMkLst>
            <pc:docMk/>
            <pc:sldMk cId="0" sldId="259"/>
            <ac:spMk id="6" creationId="{E8A64EE2-7DE3-CAC4-FECF-BC08B361F1B1}"/>
          </ac:spMkLst>
        </pc:spChg>
        <pc:spChg chg="add del mod">
          <ac:chgData name="Ricardo Cordeiro" userId="S::ricardo.cordeiro@marionete.co.uk::5aecd804-d764-4e58-9c9e-37b279ad8db2" providerId="AD" clId="Web-{31AF0520-7192-4687-BE6F-9A7EB6B3D31A}" dt="2024-01-24T11:32:37.996" v="11"/>
          <ac:spMkLst>
            <pc:docMk/>
            <pc:sldMk cId="0" sldId="259"/>
            <ac:spMk id="7" creationId="{E23AB187-418B-A3C6-8728-BD8485EE3946}"/>
          </ac:spMkLst>
        </pc:spChg>
        <pc:spChg chg="mod">
          <ac:chgData name="Ricardo Cordeiro" userId="S::ricardo.cordeiro@marionete.co.uk::5aecd804-d764-4e58-9c9e-37b279ad8db2" providerId="AD" clId="Web-{31AF0520-7192-4687-BE6F-9A7EB6B3D31A}" dt="2024-01-24T11:32:49.261" v="18" actId="1076"/>
          <ac:spMkLst>
            <pc:docMk/>
            <pc:sldMk cId="0" sldId="259"/>
            <ac:spMk id="8" creationId="{26CE2235-F391-B56A-6E9C-B4FA5CABD54C}"/>
          </ac:spMkLst>
        </pc:spChg>
        <pc:spChg chg="add del mod">
          <ac:chgData name="Ricardo Cordeiro" userId="S::ricardo.cordeiro@marionete.co.uk::5aecd804-d764-4e58-9c9e-37b279ad8db2" providerId="AD" clId="Web-{31AF0520-7192-4687-BE6F-9A7EB6B3D31A}" dt="2024-01-24T11:32:37.996" v="10"/>
          <ac:spMkLst>
            <pc:docMk/>
            <pc:sldMk cId="0" sldId="259"/>
            <ac:spMk id="9" creationId="{57CFFAC2-6508-37CC-9D30-769C34AC6C3B}"/>
          </ac:spMkLst>
        </pc:spChg>
        <pc:spChg chg="add mod">
          <ac:chgData name="Ricardo Cordeiro" userId="S::ricardo.cordeiro@marionete.co.uk::5aecd804-d764-4e58-9c9e-37b279ad8db2" providerId="AD" clId="Web-{31AF0520-7192-4687-BE6F-9A7EB6B3D31A}" dt="2024-01-24T11:33:27.560" v="36" actId="1076"/>
          <ac:spMkLst>
            <pc:docMk/>
            <pc:sldMk cId="0" sldId="259"/>
            <ac:spMk id="11" creationId="{83702D67-D664-9065-EFA2-44F68B16DAD5}"/>
          </ac:spMkLst>
        </pc:spChg>
        <pc:spChg chg="add mod">
          <ac:chgData name="Ricardo Cordeiro" userId="S::ricardo.cordeiro@marionete.co.uk::5aecd804-d764-4e58-9c9e-37b279ad8db2" providerId="AD" clId="Web-{31AF0520-7192-4687-BE6F-9A7EB6B3D31A}" dt="2024-01-24T11:33:27.575" v="38" actId="1076"/>
          <ac:spMkLst>
            <pc:docMk/>
            <pc:sldMk cId="0" sldId="259"/>
            <ac:spMk id="12" creationId="{8D7969F4-8355-45AD-80F7-3915923C5B2D}"/>
          </ac:spMkLst>
        </pc:spChg>
        <pc:spChg chg="add mod">
          <ac:chgData name="Ricardo Cordeiro" userId="S::ricardo.cordeiro@marionete.co.uk::5aecd804-d764-4e58-9c9e-37b279ad8db2" providerId="AD" clId="Web-{31AF0520-7192-4687-BE6F-9A7EB6B3D31A}" dt="2024-01-24T11:33:27.560" v="37" actId="1076"/>
          <ac:spMkLst>
            <pc:docMk/>
            <pc:sldMk cId="0" sldId="259"/>
            <ac:spMk id="13" creationId="{777E9554-74A0-03EE-4108-7A0E4895E56B}"/>
          </ac:spMkLst>
        </pc:spChg>
        <pc:cxnChg chg="add del mod">
          <ac:chgData name="Ricardo Cordeiro" userId="S::ricardo.cordeiro@marionete.co.uk::5aecd804-d764-4e58-9c9e-37b279ad8db2" providerId="AD" clId="Web-{31AF0520-7192-4687-BE6F-9A7EB6B3D31A}" dt="2024-01-24T11:32:37.996" v="13"/>
          <ac:cxnSpMkLst>
            <pc:docMk/>
            <pc:sldMk cId="0" sldId="259"/>
            <ac:cxnSpMk id="4" creationId="{EEA9124B-E4EC-1C28-6C9F-B358FC22BF61}"/>
          </ac:cxnSpMkLst>
        </pc:cxnChg>
        <pc:cxnChg chg="add del mod">
          <ac:chgData name="Ricardo Cordeiro" userId="S::ricardo.cordeiro@marionete.co.uk::5aecd804-d764-4e58-9c9e-37b279ad8db2" providerId="AD" clId="Web-{31AF0520-7192-4687-BE6F-9A7EB6B3D31A}" dt="2024-01-24T11:33:03.668" v="30"/>
          <ac:cxnSpMkLst>
            <pc:docMk/>
            <pc:sldMk cId="0" sldId="259"/>
            <ac:cxnSpMk id="10" creationId="{277EA215-A27C-D14A-4B42-3C6087FAF314}"/>
          </ac:cxnSpMkLst>
        </pc:cxnChg>
        <pc:cxnChg chg="mod">
          <ac:chgData name="Ricardo Cordeiro" userId="S::ricardo.cordeiro@marionete.co.uk::5aecd804-d764-4e58-9c9e-37b279ad8db2" providerId="AD" clId="Web-{31AF0520-7192-4687-BE6F-9A7EB6B3D31A}" dt="2024-01-24T11:33:33.403" v="39" actId="14100"/>
          <ac:cxnSpMkLst>
            <pc:docMk/>
            <pc:sldMk cId="0" sldId="259"/>
            <ac:cxnSpMk id="54" creationId="{F58D250B-615A-B10D-7B0E-D7317EE428EF}"/>
          </ac:cxnSpMkLst>
        </pc:cxnChg>
      </pc:sldChg>
    </pc:docChg>
  </pc:docChgLst>
  <pc:docChgLst>
    <pc:chgData name="Rui Grafino" userId="S::rui.grafino@marionete.co.uk::477b2cf9-22c9-436f-913e-3366cc7e0a40" providerId="AD" clId="Web-{35505017-5A6C-41FB-9345-06A3DE4EDEEE}"/>
    <pc:docChg chg="addSld modSld">
      <pc:chgData name="Rui Grafino" userId="S::rui.grafino@marionete.co.uk::477b2cf9-22c9-436f-913e-3366cc7e0a40" providerId="AD" clId="Web-{35505017-5A6C-41FB-9345-06A3DE4EDEEE}" dt="2024-01-24T11:49:10.850" v="259"/>
      <pc:docMkLst>
        <pc:docMk/>
      </pc:docMkLst>
      <pc:sldChg chg="addSp delSp modSp">
        <pc:chgData name="Rui Grafino" userId="S::rui.grafino@marionete.co.uk::477b2cf9-22c9-436f-913e-3366cc7e0a40" providerId="AD" clId="Web-{35505017-5A6C-41FB-9345-06A3DE4EDEEE}" dt="2024-01-24T11:46:56.440" v="240" actId="1076"/>
        <pc:sldMkLst>
          <pc:docMk/>
          <pc:sldMk cId="0" sldId="259"/>
        </pc:sldMkLst>
        <pc:spChg chg="add mod">
          <ac:chgData name="Rui Grafino" userId="S::rui.grafino@marionete.co.uk::477b2cf9-22c9-436f-913e-3366cc7e0a40" providerId="AD" clId="Web-{35505017-5A6C-41FB-9345-06A3DE4EDEEE}" dt="2024-01-24T11:44:52.953" v="211" actId="1076"/>
          <ac:spMkLst>
            <pc:docMk/>
            <pc:sldMk cId="0" sldId="259"/>
            <ac:spMk id="5" creationId="{E7EC65FF-BD1A-28B2-F0FF-1EBF5C1D7ACB}"/>
          </ac:spMkLst>
        </pc:spChg>
        <pc:spChg chg="add mod">
          <ac:chgData name="Rui Grafino" userId="S::rui.grafino@marionete.co.uk::477b2cf9-22c9-436f-913e-3366cc7e0a40" providerId="AD" clId="Web-{35505017-5A6C-41FB-9345-06A3DE4EDEEE}" dt="2024-01-24T11:45:35.813" v="231" actId="20577"/>
          <ac:spMkLst>
            <pc:docMk/>
            <pc:sldMk cId="0" sldId="259"/>
            <ac:spMk id="7" creationId="{4851D954-3B5E-F8AE-F4F9-2653E7BA1D07}"/>
          </ac:spMkLst>
        </pc:spChg>
        <pc:spChg chg="mod">
          <ac:chgData name="Rui Grafino" userId="S::rui.grafino@marionete.co.uk::477b2cf9-22c9-436f-913e-3366cc7e0a40" providerId="AD" clId="Web-{35505017-5A6C-41FB-9345-06A3DE4EDEEE}" dt="2024-01-24T11:44:38.359" v="205" actId="20577"/>
          <ac:spMkLst>
            <pc:docMk/>
            <pc:sldMk cId="0" sldId="259"/>
            <ac:spMk id="8" creationId="{26CE2235-F391-B56A-6E9C-B4FA5CABD54C}"/>
          </ac:spMkLst>
        </pc:spChg>
        <pc:spChg chg="add mod">
          <ac:chgData name="Rui Grafino" userId="S::rui.grafino@marionete.co.uk::477b2cf9-22c9-436f-913e-3366cc7e0a40" providerId="AD" clId="Web-{35505017-5A6C-41FB-9345-06A3DE4EDEEE}" dt="2024-01-24T11:44:52.984" v="213" actId="1076"/>
          <ac:spMkLst>
            <pc:docMk/>
            <pc:sldMk cId="0" sldId="259"/>
            <ac:spMk id="9" creationId="{019666C9-7FE7-BC22-2B0F-B1D78DA22691}"/>
          </ac:spMkLst>
        </pc:spChg>
        <pc:spChg chg="mod">
          <ac:chgData name="Rui Grafino" userId="S::rui.grafino@marionete.co.uk::477b2cf9-22c9-436f-913e-3366cc7e0a40" providerId="AD" clId="Web-{35505017-5A6C-41FB-9345-06A3DE4EDEEE}" dt="2024-01-24T11:45:16.360" v="228" actId="20577"/>
          <ac:spMkLst>
            <pc:docMk/>
            <pc:sldMk cId="0" sldId="259"/>
            <ac:spMk id="13" creationId="{777E9554-74A0-03EE-4108-7A0E4895E56B}"/>
          </ac:spMkLst>
        </pc:spChg>
        <pc:spChg chg="mod">
          <ac:chgData name="Rui Grafino" userId="S::rui.grafino@marionete.co.uk::477b2cf9-22c9-436f-913e-3366cc7e0a40" providerId="AD" clId="Web-{35505017-5A6C-41FB-9345-06A3DE4EDEEE}" dt="2024-01-24T11:37:22.692" v="18" actId="20577"/>
          <ac:spMkLst>
            <pc:docMk/>
            <pc:sldMk cId="0" sldId="259"/>
            <ac:spMk id="92" creationId="{AD422387-24FD-006C-F9A0-0CD9BB79EA22}"/>
          </ac:spMkLst>
        </pc:spChg>
        <pc:spChg chg="mod">
          <ac:chgData name="Rui Grafino" userId="S::rui.grafino@marionete.co.uk::477b2cf9-22c9-436f-913e-3366cc7e0a40" providerId="AD" clId="Web-{35505017-5A6C-41FB-9345-06A3DE4EDEEE}" dt="2024-01-24T11:37:35.880" v="20" actId="20577"/>
          <ac:spMkLst>
            <pc:docMk/>
            <pc:sldMk cId="0" sldId="259"/>
            <ac:spMk id="95" creationId="{C98FA5D2-11E1-CFC5-9DA8-7CD3C17E0CBE}"/>
          </ac:spMkLst>
        </pc:spChg>
        <pc:spChg chg="mod">
          <ac:chgData name="Rui Grafino" userId="S::rui.grafino@marionete.co.uk::477b2cf9-22c9-436f-913e-3366cc7e0a40" providerId="AD" clId="Web-{35505017-5A6C-41FB-9345-06A3DE4EDEEE}" dt="2024-01-24T11:38:47.522" v="26" actId="20577"/>
          <ac:spMkLst>
            <pc:docMk/>
            <pc:sldMk cId="0" sldId="259"/>
            <ac:spMk id="97" creationId="{E1D1D4CB-694A-D3A3-EC84-3E103E582310}"/>
          </ac:spMkLst>
        </pc:spChg>
        <pc:spChg chg="mod">
          <ac:chgData name="Rui Grafino" userId="S::rui.grafino@marionete.co.uk::477b2cf9-22c9-436f-913e-3366cc7e0a40" providerId="AD" clId="Web-{35505017-5A6C-41FB-9345-06A3DE4EDEEE}" dt="2024-01-24T11:46:56.440" v="240" actId="1076"/>
          <ac:spMkLst>
            <pc:docMk/>
            <pc:sldMk cId="0" sldId="259"/>
            <ac:spMk id="54307" creationId="{0B3C6934-F54C-BDFD-0EBF-B9714A417BC2}"/>
          </ac:spMkLst>
        </pc:spChg>
        <pc:cxnChg chg="add del mod">
          <ac:chgData name="Rui Grafino" userId="S::rui.grafino@marionete.co.uk::477b2cf9-22c9-436f-913e-3366cc7e0a40" providerId="AD" clId="Web-{35505017-5A6C-41FB-9345-06A3DE4EDEEE}" dt="2024-01-24T11:45:47.892" v="233"/>
          <ac:cxnSpMkLst>
            <pc:docMk/>
            <pc:sldMk cId="0" sldId="259"/>
            <ac:cxnSpMk id="4" creationId="{F307FE9F-1168-1F05-4AE9-22555572B3EB}"/>
          </ac:cxnSpMkLst>
        </pc:cxnChg>
        <pc:cxnChg chg="mod">
          <ac:chgData name="Rui Grafino" userId="S::rui.grafino@marionete.co.uk::477b2cf9-22c9-436f-913e-3366cc7e0a40" providerId="AD" clId="Web-{35505017-5A6C-41FB-9345-06A3DE4EDEEE}" dt="2024-01-24T11:46:47.612" v="238" actId="14100"/>
          <ac:cxnSpMkLst>
            <pc:docMk/>
            <pc:sldMk cId="0" sldId="259"/>
            <ac:cxnSpMk id="54" creationId="{F58D250B-615A-B10D-7B0E-D7317EE428EF}"/>
          </ac:cxnSpMkLst>
        </pc:cxnChg>
      </pc:sldChg>
      <pc:sldChg chg="modNotes">
        <pc:chgData name="Rui Grafino" userId="S::rui.grafino@marionete.co.uk::477b2cf9-22c9-436f-913e-3366cc7e0a40" providerId="AD" clId="Web-{35505017-5A6C-41FB-9345-06A3DE4EDEEE}" dt="2024-01-24T11:47:16.550" v="241"/>
        <pc:sldMkLst>
          <pc:docMk/>
          <pc:sldMk cId="0" sldId="327"/>
        </pc:sldMkLst>
      </pc:sldChg>
      <pc:sldChg chg="modSp">
        <pc:chgData name="Rui Grafino" userId="S::rui.grafino@marionete.co.uk::477b2cf9-22c9-436f-913e-3366cc7e0a40" providerId="AD" clId="Web-{35505017-5A6C-41FB-9345-06A3DE4EDEEE}" dt="2024-01-24T11:38:54.273" v="27" actId="20577"/>
        <pc:sldMkLst>
          <pc:docMk/>
          <pc:sldMk cId="4278182746" sldId="330"/>
        </pc:sldMkLst>
        <pc:spChg chg="mod">
          <ac:chgData name="Rui Grafino" userId="S::rui.grafino@marionete.co.uk::477b2cf9-22c9-436f-913e-3366cc7e0a40" providerId="AD" clId="Web-{35505017-5A6C-41FB-9345-06A3DE4EDEEE}" dt="2024-01-24T11:38:54.273" v="27" actId="20577"/>
          <ac:spMkLst>
            <pc:docMk/>
            <pc:sldMk cId="4278182746" sldId="330"/>
            <ac:spMk id="3" creationId="{B0A1B94E-49F2-CA7D-4530-83AFADAC2E1B}"/>
          </ac:spMkLst>
        </pc:spChg>
      </pc:sldChg>
      <pc:sldChg chg="modSp">
        <pc:chgData name="Rui Grafino" userId="S::rui.grafino@marionete.co.uk::477b2cf9-22c9-436f-913e-3366cc7e0a40" providerId="AD" clId="Web-{35505017-5A6C-41FB-9345-06A3DE4EDEEE}" dt="2024-01-24T11:38:15.240" v="24" actId="20577"/>
        <pc:sldMkLst>
          <pc:docMk/>
          <pc:sldMk cId="1399505845" sldId="339"/>
        </pc:sldMkLst>
        <pc:spChg chg="mod">
          <ac:chgData name="Rui Grafino" userId="S::rui.grafino@marionete.co.uk::477b2cf9-22c9-436f-913e-3366cc7e0a40" providerId="AD" clId="Web-{35505017-5A6C-41FB-9345-06A3DE4EDEEE}" dt="2024-01-24T11:38:15.240" v="24" actId="20577"/>
          <ac:spMkLst>
            <pc:docMk/>
            <pc:sldMk cId="1399505845" sldId="339"/>
            <ac:spMk id="3" creationId="{B0A1B94E-49F2-CA7D-4530-83AFADAC2E1B}"/>
          </ac:spMkLst>
        </pc:spChg>
      </pc:sldChg>
      <pc:sldChg chg="modSp modNotes">
        <pc:chgData name="Rui Grafino" userId="S::rui.grafino@marionete.co.uk::477b2cf9-22c9-436f-913e-3366cc7e0a40" providerId="AD" clId="Web-{35505017-5A6C-41FB-9345-06A3DE4EDEEE}" dt="2024-01-24T11:47:53.629" v="244"/>
        <pc:sldMkLst>
          <pc:docMk/>
          <pc:sldMk cId="4160273652" sldId="340"/>
        </pc:sldMkLst>
        <pc:spChg chg="mod">
          <ac:chgData name="Rui Grafino" userId="S::rui.grafino@marionete.co.uk::477b2cf9-22c9-436f-913e-3366cc7e0a40" providerId="AD" clId="Web-{35505017-5A6C-41FB-9345-06A3DE4EDEEE}" dt="2024-01-24T11:39:07.335" v="29" actId="20577"/>
          <ac:spMkLst>
            <pc:docMk/>
            <pc:sldMk cId="4160273652" sldId="340"/>
            <ac:spMk id="3" creationId="{D48C1741-8283-A2CD-E08A-AC20F2698411}"/>
          </ac:spMkLst>
        </pc:spChg>
      </pc:sldChg>
      <pc:sldChg chg="modSp">
        <pc:chgData name="Rui Grafino" userId="S::rui.grafino@marionete.co.uk::477b2cf9-22c9-436f-913e-3366cc7e0a40" providerId="AD" clId="Web-{35505017-5A6C-41FB-9345-06A3DE4EDEEE}" dt="2024-01-24T11:40:10.493" v="36" actId="20577"/>
        <pc:sldMkLst>
          <pc:docMk/>
          <pc:sldMk cId="3288773153" sldId="342"/>
        </pc:sldMkLst>
        <pc:spChg chg="mod">
          <ac:chgData name="Rui Grafino" userId="S::rui.grafino@marionete.co.uk::477b2cf9-22c9-436f-913e-3366cc7e0a40" providerId="AD" clId="Web-{35505017-5A6C-41FB-9345-06A3DE4EDEEE}" dt="2024-01-24T11:40:10.493" v="36" actId="20577"/>
          <ac:spMkLst>
            <pc:docMk/>
            <pc:sldMk cId="3288773153" sldId="342"/>
            <ac:spMk id="3" creationId="{1C3209BA-65B5-4E41-1ADC-1E60CC6710CF}"/>
          </ac:spMkLst>
        </pc:spChg>
      </pc:sldChg>
      <pc:sldChg chg="modSp">
        <pc:chgData name="Rui Grafino" userId="S::rui.grafino@marionete.co.uk::477b2cf9-22c9-436f-913e-3366cc7e0a40" providerId="AD" clId="Web-{35505017-5A6C-41FB-9345-06A3DE4EDEEE}" dt="2024-01-24T11:43:43.248" v="188" actId="20577"/>
        <pc:sldMkLst>
          <pc:docMk/>
          <pc:sldMk cId="1779423968" sldId="343"/>
        </pc:sldMkLst>
        <pc:spChg chg="mod">
          <ac:chgData name="Rui Grafino" userId="S::rui.grafino@marionete.co.uk::477b2cf9-22c9-436f-913e-3366cc7e0a40" providerId="AD" clId="Web-{35505017-5A6C-41FB-9345-06A3DE4EDEEE}" dt="2024-01-24T11:41:21.339" v="62" actId="20577"/>
          <ac:spMkLst>
            <pc:docMk/>
            <pc:sldMk cId="1779423968" sldId="343"/>
            <ac:spMk id="3" creationId="{EA148227-CAB4-01B2-2399-05341BC4F5EA}"/>
          </ac:spMkLst>
        </pc:spChg>
        <pc:spChg chg="mod">
          <ac:chgData name="Rui Grafino" userId="S::rui.grafino@marionete.co.uk::477b2cf9-22c9-436f-913e-3366cc7e0a40" providerId="AD" clId="Web-{35505017-5A6C-41FB-9345-06A3DE4EDEEE}" dt="2024-01-24T11:43:43.248" v="188" actId="20577"/>
          <ac:spMkLst>
            <pc:docMk/>
            <pc:sldMk cId="1779423968" sldId="343"/>
            <ac:spMk id="4" creationId="{CBCA3AF9-A82A-36D9-775D-BE79B1B2A09C}"/>
          </ac:spMkLst>
        </pc:spChg>
      </pc:sldChg>
      <pc:sldChg chg="modSp modNotes">
        <pc:chgData name="Rui Grafino" userId="S::rui.grafino@marionete.co.uk::477b2cf9-22c9-436f-913e-3366cc7e0a40" providerId="AD" clId="Web-{35505017-5A6C-41FB-9345-06A3DE4EDEEE}" dt="2024-01-24T11:48:05.473" v="247"/>
        <pc:sldMkLst>
          <pc:docMk/>
          <pc:sldMk cId="3686843342" sldId="345"/>
        </pc:sldMkLst>
        <pc:spChg chg="mod">
          <ac:chgData name="Rui Grafino" userId="S::rui.grafino@marionete.co.uk::477b2cf9-22c9-436f-913e-3366cc7e0a40" providerId="AD" clId="Web-{35505017-5A6C-41FB-9345-06A3DE4EDEEE}" dt="2024-01-24T11:39:30.414" v="34" actId="20577"/>
          <ac:spMkLst>
            <pc:docMk/>
            <pc:sldMk cId="3686843342" sldId="345"/>
            <ac:spMk id="3" creationId="{408ACA1F-ED55-0977-C008-73AEEC7EE50D}"/>
          </ac:spMkLst>
        </pc:spChg>
      </pc:sldChg>
      <pc:sldChg chg="modSp modNotes">
        <pc:chgData name="Rui Grafino" userId="S::rui.grafino@marionete.co.uk::477b2cf9-22c9-436f-913e-3366cc7e0a40" providerId="AD" clId="Web-{35505017-5A6C-41FB-9345-06A3DE4EDEEE}" dt="2024-01-24T11:48:00.598" v="246"/>
        <pc:sldMkLst>
          <pc:docMk/>
          <pc:sldMk cId="4284649875" sldId="346"/>
        </pc:sldMkLst>
        <pc:spChg chg="mod">
          <ac:chgData name="Rui Grafino" userId="S::rui.grafino@marionete.co.uk::477b2cf9-22c9-436f-913e-3366cc7e0a40" providerId="AD" clId="Web-{35505017-5A6C-41FB-9345-06A3DE4EDEEE}" dt="2024-01-24T11:39:01.585" v="28" actId="20577"/>
          <ac:spMkLst>
            <pc:docMk/>
            <pc:sldMk cId="4284649875" sldId="346"/>
            <ac:spMk id="3" creationId="{F1A892EF-8238-7065-479F-4D902ED6F18F}"/>
          </ac:spMkLst>
        </pc:spChg>
      </pc:sldChg>
      <pc:sldChg chg="modSp modNotes">
        <pc:chgData name="Rui Grafino" userId="S::rui.grafino@marionete.co.uk::477b2cf9-22c9-436f-913e-3366cc7e0a40" providerId="AD" clId="Web-{35505017-5A6C-41FB-9345-06A3DE4EDEEE}" dt="2024-01-24T11:48:10.036" v="248"/>
        <pc:sldMkLst>
          <pc:docMk/>
          <pc:sldMk cId="148405591" sldId="347"/>
        </pc:sldMkLst>
        <pc:spChg chg="mod">
          <ac:chgData name="Rui Grafino" userId="S::rui.grafino@marionete.co.uk::477b2cf9-22c9-436f-913e-3366cc7e0a40" providerId="AD" clId="Web-{35505017-5A6C-41FB-9345-06A3DE4EDEEE}" dt="2024-01-24T11:40:05.665" v="35" actId="20577"/>
          <ac:spMkLst>
            <pc:docMk/>
            <pc:sldMk cId="148405591" sldId="347"/>
            <ac:spMk id="3" creationId="{BC3465B7-AC61-1B85-C9B3-C5DE83038C86}"/>
          </ac:spMkLst>
        </pc:spChg>
      </pc:sldChg>
      <pc:sldChg chg="modSp modNotes">
        <pc:chgData name="Rui Grafino" userId="S::rui.grafino@marionete.co.uk::477b2cf9-22c9-436f-913e-3366cc7e0a40" providerId="AD" clId="Web-{35505017-5A6C-41FB-9345-06A3DE4EDEEE}" dt="2024-01-24T11:49:01.006" v="252"/>
        <pc:sldMkLst>
          <pc:docMk/>
          <pc:sldMk cId="3187535115" sldId="348"/>
        </pc:sldMkLst>
        <pc:spChg chg="mod">
          <ac:chgData name="Rui Grafino" userId="S::rui.grafino@marionete.co.uk::477b2cf9-22c9-436f-913e-3366cc7e0a40" providerId="AD" clId="Web-{35505017-5A6C-41FB-9345-06A3DE4EDEEE}" dt="2024-01-24T11:40:24.306" v="41" actId="20577"/>
          <ac:spMkLst>
            <pc:docMk/>
            <pc:sldMk cId="3187535115" sldId="348"/>
            <ac:spMk id="3" creationId="{E1D8BC4E-C075-9A76-1B58-71E2071B9067}"/>
          </ac:spMkLst>
        </pc:spChg>
      </pc:sldChg>
      <pc:sldChg chg="modSp">
        <pc:chgData name="Rui Grafino" userId="S::rui.grafino@marionete.co.uk::477b2cf9-22c9-436f-913e-3366cc7e0a40" providerId="AD" clId="Web-{35505017-5A6C-41FB-9345-06A3DE4EDEEE}" dt="2024-01-24T11:38:10.678" v="23" actId="20577"/>
        <pc:sldMkLst>
          <pc:docMk/>
          <pc:sldMk cId="3960597720" sldId="349"/>
        </pc:sldMkLst>
        <pc:spChg chg="mod">
          <ac:chgData name="Rui Grafino" userId="S::rui.grafino@marionete.co.uk::477b2cf9-22c9-436f-913e-3366cc7e0a40" providerId="AD" clId="Web-{35505017-5A6C-41FB-9345-06A3DE4EDEEE}" dt="2024-01-24T11:38:10.678" v="23" actId="20577"/>
          <ac:spMkLst>
            <pc:docMk/>
            <pc:sldMk cId="3960597720" sldId="349"/>
            <ac:spMk id="3" creationId="{22E4C1E1-5BC6-55DC-9BC3-838D99F0AAA0}"/>
          </ac:spMkLst>
        </pc:spChg>
      </pc:sldChg>
      <pc:sldChg chg="delSp modSp add replId modNotes">
        <pc:chgData name="Rui Grafino" userId="S::rui.grafino@marionete.co.uk::477b2cf9-22c9-436f-913e-3366cc7e0a40" providerId="AD" clId="Web-{35505017-5A6C-41FB-9345-06A3DE4EDEEE}" dt="2024-01-24T11:49:10.850" v="259"/>
        <pc:sldMkLst>
          <pc:docMk/>
          <pc:sldMk cId="421178698" sldId="350"/>
        </pc:sldMkLst>
        <pc:spChg chg="mod">
          <ac:chgData name="Rui Grafino" userId="S::rui.grafino@marionete.co.uk::477b2cf9-22c9-436f-913e-3366cc7e0a40" providerId="AD" clId="Web-{35505017-5A6C-41FB-9345-06A3DE4EDEEE}" dt="2024-01-24T11:40:51.635" v="44" actId="20577"/>
          <ac:spMkLst>
            <pc:docMk/>
            <pc:sldMk cId="421178698" sldId="350"/>
            <ac:spMk id="3" creationId="{31CF0EFB-1248-3B52-5048-A69CB1A0598A}"/>
          </ac:spMkLst>
        </pc:spChg>
        <pc:spChg chg="del">
          <ac:chgData name="Rui Grafino" userId="S::rui.grafino@marionete.co.uk::477b2cf9-22c9-436f-913e-3366cc7e0a40" providerId="AD" clId="Web-{35505017-5A6C-41FB-9345-06A3DE4EDEEE}" dt="2024-01-24T11:41:09.370" v="56"/>
          <ac:spMkLst>
            <pc:docMk/>
            <pc:sldMk cId="421178698" sldId="350"/>
            <ac:spMk id="8" creationId="{EC800D01-B5E1-7708-9262-3E5A4BB9C3C6}"/>
          </ac:spMkLst>
        </pc:spChg>
        <pc:spChg chg="del">
          <ac:chgData name="Rui Grafino" userId="S::rui.grafino@marionete.co.uk::477b2cf9-22c9-436f-913e-3366cc7e0a40" providerId="AD" clId="Web-{35505017-5A6C-41FB-9345-06A3DE4EDEEE}" dt="2024-01-24T11:41:10.885" v="57"/>
          <ac:spMkLst>
            <pc:docMk/>
            <pc:sldMk cId="421178698" sldId="350"/>
            <ac:spMk id="9" creationId="{BFE93473-CF98-213E-8AD3-BE972718D1A7}"/>
          </ac:spMkLst>
        </pc:spChg>
        <pc:spChg chg="del">
          <ac:chgData name="Rui Grafino" userId="S::rui.grafino@marionete.co.uk::477b2cf9-22c9-436f-913e-3366cc7e0a40" providerId="AD" clId="Web-{35505017-5A6C-41FB-9345-06A3DE4EDEEE}" dt="2024-01-24T11:49:02.943" v="253"/>
          <ac:spMkLst>
            <pc:docMk/>
            <pc:sldMk cId="421178698" sldId="350"/>
            <ac:spMk id="10" creationId="{4681B067-74F5-8D1D-438C-A02612F3DF3A}"/>
          </ac:spMkLst>
        </pc:spChg>
        <pc:spChg chg="del">
          <ac:chgData name="Rui Grafino" userId="S::rui.grafino@marionete.co.uk::477b2cf9-22c9-436f-913e-3366cc7e0a40" providerId="AD" clId="Web-{35505017-5A6C-41FB-9345-06A3DE4EDEEE}" dt="2024-01-24T11:49:04.178" v="254"/>
          <ac:spMkLst>
            <pc:docMk/>
            <pc:sldMk cId="421178698" sldId="350"/>
            <ac:spMk id="12" creationId="{794A842B-41CD-0A61-7CC8-22A992DA85E6}"/>
          </ac:spMkLst>
        </pc:spChg>
        <pc:spChg chg="del">
          <ac:chgData name="Rui Grafino" userId="S::rui.grafino@marionete.co.uk::477b2cf9-22c9-436f-913e-3366cc7e0a40" providerId="AD" clId="Web-{35505017-5A6C-41FB-9345-06A3DE4EDEEE}" dt="2024-01-24T11:49:09.647" v="258"/>
          <ac:spMkLst>
            <pc:docMk/>
            <pc:sldMk cId="421178698" sldId="350"/>
            <ac:spMk id="13" creationId="{D5FD117B-D0D1-F20C-251C-D48DCADD7060}"/>
          </ac:spMkLst>
        </pc:spChg>
        <pc:spChg chg="del">
          <ac:chgData name="Rui Grafino" userId="S::rui.grafino@marionete.co.uk::477b2cf9-22c9-436f-913e-3366cc7e0a40" providerId="AD" clId="Web-{35505017-5A6C-41FB-9345-06A3DE4EDEEE}" dt="2024-01-24T11:49:10.850" v="259"/>
          <ac:spMkLst>
            <pc:docMk/>
            <pc:sldMk cId="421178698" sldId="350"/>
            <ac:spMk id="14" creationId="{65070BBD-0424-E3A8-FE5E-170D3D86146E}"/>
          </ac:spMkLst>
        </pc:spChg>
        <pc:spChg chg="del">
          <ac:chgData name="Rui Grafino" userId="S::rui.grafino@marionete.co.uk::477b2cf9-22c9-436f-913e-3366cc7e0a40" providerId="AD" clId="Web-{35505017-5A6C-41FB-9345-06A3DE4EDEEE}" dt="2024-01-24T11:49:07.709" v="257"/>
          <ac:spMkLst>
            <pc:docMk/>
            <pc:sldMk cId="421178698" sldId="350"/>
            <ac:spMk id="16" creationId="{1CAB0D49-B10D-2087-D5E8-2C227AD091B3}"/>
          </ac:spMkLst>
        </pc:spChg>
        <pc:spChg chg="del">
          <ac:chgData name="Rui Grafino" userId="S::rui.grafino@marionete.co.uk::477b2cf9-22c9-436f-913e-3366cc7e0a40" providerId="AD" clId="Web-{35505017-5A6C-41FB-9345-06A3DE4EDEEE}" dt="2024-01-24T11:49:05.475" v="255"/>
          <ac:spMkLst>
            <pc:docMk/>
            <pc:sldMk cId="421178698" sldId="350"/>
            <ac:spMk id="17" creationId="{831CF71A-FACB-FDCD-F721-48411DE42EDE}"/>
          </ac:spMkLst>
        </pc:spChg>
        <pc:spChg chg="del">
          <ac:chgData name="Rui Grafino" userId="S::rui.grafino@marionete.co.uk::477b2cf9-22c9-436f-913e-3366cc7e0a40" providerId="AD" clId="Web-{35505017-5A6C-41FB-9345-06A3DE4EDEEE}" dt="2024-01-24T11:49:06.475" v="256"/>
          <ac:spMkLst>
            <pc:docMk/>
            <pc:sldMk cId="421178698" sldId="350"/>
            <ac:spMk id="18" creationId="{EDB97EF6-B356-C995-0E12-56F67E56A978}"/>
          </ac:spMkLst>
        </pc:spChg>
        <pc:spChg chg="mod">
          <ac:chgData name="Rui Grafino" userId="S::rui.grafino@marionete.co.uk::477b2cf9-22c9-436f-913e-3366cc7e0a40" providerId="AD" clId="Web-{35505017-5A6C-41FB-9345-06A3DE4EDEEE}" dt="2024-01-24T11:41:05.963" v="55" actId="14100"/>
          <ac:spMkLst>
            <pc:docMk/>
            <pc:sldMk cId="421178698" sldId="350"/>
            <ac:spMk id="66562" creationId="{684DDC54-1CB7-D761-FF7A-C78F3B10BED9}"/>
          </ac:spMkLst>
        </pc:spChg>
      </pc:sldChg>
    </pc:docChg>
  </pc:docChgLst>
  <pc:docChgLst>
    <pc:chgData name="Rui Grafino" userId="S::rui.grafino@marionete.co.uk::477b2cf9-22c9-436f-913e-3366cc7e0a40" providerId="AD" clId="Web-{7F371398-9A6B-45E8-AE13-3057DE5B6A68}"/>
    <pc:docChg chg="addSld modSld">
      <pc:chgData name="Rui Grafino" userId="S::rui.grafino@marionete.co.uk::477b2cf9-22c9-436f-913e-3366cc7e0a40" providerId="AD" clId="Web-{7F371398-9A6B-45E8-AE13-3057DE5B6A68}" dt="2024-01-23T12:16:11.938" v="422" actId="1076"/>
      <pc:docMkLst>
        <pc:docMk/>
      </pc:docMkLst>
      <pc:sldChg chg="addSp delSp modSp delAnim">
        <pc:chgData name="Rui Grafino" userId="S::rui.grafino@marionete.co.uk::477b2cf9-22c9-436f-913e-3366cc7e0a40" providerId="AD" clId="Web-{7F371398-9A6B-45E8-AE13-3057DE5B6A68}" dt="2024-01-23T12:16:11.938" v="422" actId="1076"/>
        <pc:sldMkLst>
          <pc:docMk/>
          <pc:sldMk cId="0" sldId="327"/>
        </pc:sldMkLst>
        <pc:spChg chg="add mod">
          <ac:chgData name="Rui Grafino" userId="S::rui.grafino@marionete.co.uk::477b2cf9-22c9-436f-913e-3366cc7e0a40" providerId="AD" clId="Web-{7F371398-9A6B-45E8-AE13-3057DE5B6A68}" dt="2024-01-23T12:15:12.203" v="407" actId="20577"/>
          <ac:spMkLst>
            <pc:docMk/>
            <pc:sldMk cId="0" sldId="327"/>
            <ac:spMk id="4" creationId="{CFF5890C-891A-BA5D-9766-A47A7DA9E5E8}"/>
          </ac:spMkLst>
        </pc:spChg>
        <pc:spChg chg="del">
          <ac:chgData name="Rui Grafino" userId="S::rui.grafino@marionete.co.uk::477b2cf9-22c9-436f-913e-3366cc7e0a40" providerId="AD" clId="Web-{7F371398-9A6B-45E8-AE13-3057DE5B6A68}" dt="2024-01-23T11:53:03.063" v="13"/>
          <ac:spMkLst>
            <pc:docMk/>
            <pc:sldMk cId="0" sldId="327"/>
            <ac:spMk id="6" creationId="{4F191B9E-FED7-6979-F9BD-DDAD5634E1C1}"/>
          </ac:spMkLst>
        </pc:spChg>
        <pc:spChg chg="add mod">
          <ac:chgData name="Rui Grafino" userId="S::rui.grafino@marionete.co.uk::477b2cf9-22c9-436f-913e-3366cc7e0a40" providerId="AD" clId="Web-{7F371398-9A6B-45E8-AE13-3057DE5B6A68}" dt="2024-01-23T12:15:15.437" v="408" actId="20577"/>
          <ac:spMkLst>
            <pc:docMk/>
            <pc:sldMk cId="0" sldId="327"/>
            <ac:spMk id="7" creationId="{D81D7B3F-13D5-0750-84CC-0CE55204A227}"/>
          </ac:spMkLst>
        </pc:spChg>
        <pc:spChg chg="del">
          <ac:chgData name="Rui Grafino" userId="S::rui.grafino@marionete.co.uk::477b2cf9-22c9-436f-913e-3366cc7e0a40" providerId="AD" clId="Web-{7F371398-9A6B-45E8-AE13-3057DE5B6A68}" dt="2024-01-23T11:53:25.626" v="30"/>
          <ac:spMkLst>
            <pc:docMk/>
            <pc:sldMk cId="0" sldId="327"/>
            <ac:spMk id="8" creationId="{24862BA3-0AFB-32B1-5B65-226CB2B00D65}"/>
          </ac:spMkLst>
        </pc:spChg>
        <pc:spChg chg="del">
          <ac:chgData name="Rui Grafino" userId="S::rui.grafino@marionete.co.uk::477b2cf9-22c9-436f-913e-3366cc7e0a40" providerId="AD" clId="Web-{7F371398-9A6B-45E8-AE13-3057DE5B6A68}" dt="2024-01-23T11:53:00.938" v="12"/>
          <ac:spMkLst>
            <pc:docMk/>
            <pc:sldMk cId="0" sldId="327"/>
            <ac:spMk id="9" creationId="{DA931225-FE07-9B94-B95B-EDD46DE16957}"/>
          </ac:spMkLst>
        </pc:spChg>
        <pc:spChg chg="mod">
          <ac:chgData name="Rui Grafino" userId="S::rui.grafino@marionete.co.uk::477b2cf9-22c9-436f-913e-3366cc7e0a40" providerId="AD" clId="Web-{7F371398-9A6B-45E8-AE13-3057DE5B6A68}" dt="2024-01-23T12:14:55.593" v="400" actId="20577"/>
          <ac:spMkLst>
            <pc:docMk/>
            <pc:sldMk cId="0" sldId="327"/>
            <ac:spMk id="10" creationId="{CBF58072-9C01-7630-5534-2EF8C8B4877C}"/>
          </ac:spMkLst>
        </pc:spChg>
        <pc:spChg chg="add mod">
          <ac:chgData name="Rui Grafino" userId="S::rui.grafino@marionete.co.uk::477b2cf9-22c9-436f-913e-3366cc7e0a40" providerId="AD" clId="Web-{7F371398-9A6B-45E8-AE13-3057DE5B6A68}" dt="2024-01-23T12:11:08.588" v="361" actId="1076"/>
          <ac:spMkLst>
            <pc:docMk/>
            <pc:sldMk cId="0" sldId="327"/>
            <ac:spMk id="11" creationId="{3752A723-FA67-C4DC-933F-C34AB17A08A8}"/>
          </ac:spMkLst>
        </pc:spChg>
        <pc:spChg chg="add mod">
          <ac:chgData name="Rui Grafino" userId="S::rui.grafino@marionete.co.uk::477b2cf9-22c9-436f-913e-3366cc7e0a40" providerId="AD" clId="Web-{7F371398-9A6B-45E8-AE13-3057DE5B6A68}" dt="2024-01-23T12:10:03.946" v="351"/>
          <ac:spMkLst>
            <pc:docMk/>
            <pc:sldMk cId="0" sldId="327"/>
            <ac:spMk id="12" creationId="{3B1BABFA-31AA-FBE5-BD7F-1B14A03495C8}"/>
          </ac:spMkLst>
        </pc:spChg>
        <pc:spChg chg="add mod">
          <ac:chgData name="Rui Grafino" userId="S::rui.grafino@marionete.co.uk::477b2cf9-22c9-436f-913e-3366cc7e0a40" providerId="AD" clId="Web-{7F371398-9A6B-45E8-AE13-3057DE5B6A68}" dt="2024-01-23T12:15:51.954" v="418" actId="20577"/>
          <ac:spMkLst>
            <pc:docMk/>
            <pc:sldMk cId="0" sldId="327"/>
            <ac:spMk id="13" creationId="{7EB126CD-757B-3864-1EE2-9481814DC680}"/>
          </ac:spMkLst>
        </pc:spChg>
        <pc:spChg chg="add mod">
          <ac:chgData name="Rui Grafino" userId="S::rui.grafino@marionete.co.uk::477b2cf9-22c9-436f-913e-3366cc7e0a40" providerId="AD" clId="Web-{7F371398-9A6B-45E8-AE13-3057DE5B6A68}" dt="2024-01-23T12:09:45.570" v="346"/>
          <ac:spMkLst>
            <pc:docMk/>
            <pc:sldMk cId="0" sldId="327"/>
            <ac:spMk id="14" creationId="{853EE04E-64ED-3A55-8CC7-279B532C7EC7}"/>
          </ac:spMkLst>
        </pc:spChg>
        <pc:spChg chg="add mod">
          <ac:chgData name="Rui Grafino" userId="S::rui.grafino@marionete.co.uk::477b2cf9-22c9-436f-913e-3366cc7e0a40" providerId="AD" clId="Web-{7F371398-9A6B-45E8-AE13-3057DE5B6A68}" dt="2024-01-23T12:10:51.884" v="357" actId="1076"/>
          <ac:spMkLst>
            <pc:docMk/>
            <pc:sldMk cId="0" sldId="327"/>
            <ac:spMk id="15" creationId="{2922C611-0EF2-4857-C700-35A5F051262A}"/>
          </ac:spMkLst>
        </pc:spChg>
        <pc:spChg chg="add mod">
          <ac:chgData name="Rui Grafino" userId="S::rui.grafino@marionete.co.uk::477b2cf9-22c9-436f-913e-3366cc7e0a40" providerId="AD" clId="Web-{7F371398-9A6B-45E8-AE13-3057DE5B6A68}" dt="2024-01-23T12:11:04.666" v="360" actId="1076"/>
          <ac:spMkLst>
            <pc:docMk/>
            <pc:sldMk cId="0" sldId="327"/>
            <ac:spMk id="16" creationId="{92748EA7-CDAC-7042-DAC6-D64877672610}"/>
          </ac:spMkLst>
        </pc:spChg>
        <pc:spChg chg="add mod">
          <ac:chgData name="Rui Grafino" userId="S::rui.grafino@marionete.co.uk::477b2cf9-22c9-436f-913e-3366cc7e0a40" providerId="AD" clId="Web-{7F371398-9A6B-45E8-AE13-3057DE5B6A68}" dt="2024-01-23T12:09:32.414" v="342"/>
          <ac:spMkLst>
            <pc:docMk/>
            <pc:sldMk cId="0" sldId="327"/>
            <ac:spMk id="17" creationId="{82EDCD5A-3C5F-3531-71A3-B302551BBBC2}"/>
          </ac:spMkLst>
        </pc:spChg>
        <pc:spChg chg="add mod">
          <ac:chgData name="Rui Grafino" userId="S::rui.grafino@marionete.co.uk::477b2cf9-22c9-436f-913e-3366cc7e0a40" providerId="AD" clId="Web-{7F371398-9A6B-45E8-AE13-3057DE5B6A68}" dt="2024-01-23T12:11:00.431" v="359" actId="1076"/>
          <ac:spMkLst>
            <pc:docMk/>
            <pc:sldMk cId="0" sldId="327"/>
            <ac:spMk id="18" creationId="{5742447A-4303-CEA0-6DA5-0D94670CE383}"/>
          </ac:spMkLst>
        </pc:spChg>
        <pc:spChg chg="add mod">
          <ac:chgData name="Rui Grafino" userId="S::rui.grafino@marionete.co.uk::477b2cf9-22c9-436f-913e-3366cc7e0a40" providerId="AD" clId="Web-{7F371398-9A6B-45E8-AE13-3057DE5B6A68}" dt="2024-01-23T12:09:47.914" v="347"/>
          <ac:spMkLst>
            <pc:docMk/>
            <pc:sldMk cId="0" sldId="327"/>
            <ac:spMk id="19" creationId="{8216CEAF-8CD1-C377-AECD-5B7CBEEEE8E3}"/>
          </ac:spMkLst>
        </pc:spChg>
        <pc:spChg chg="add mod">
          <ac:chgData name="Rui Grafino" userId="S::rui.grafino@marionete.co.uk::477b2cf9-22c9-436f-913e-3366cc7e0a40" providerId="AD" clId="Web-{7F371398-9A6B-45E8-AE13-3057DE5B6A68}" dt="2024-01-23T12:10:54.697" v="358" actId="1076"/>
          <ac:spMkLst>
            <pc:docMk/>
            <pc:sldMk cId="0" sldId="327"/>
            <ac:spMk id="20" creationId="{3C2C3CEB-772C-639A-ADBC-3F25D41E4C50}"/>
          </ac:spMkLst>
        </pc:spChg>
        <pc:spChg chg="add mod">
          <ac:chgData name="Rui Grafino" userId="S::rui.grafino@marionete.co.uk::477b2cf9-22c9-436f-913e-3366cc7e0a40" providerId="AD" clId="Web-{7F371398-9A6B-45E8-AE13-3057DE5B6A68}" dt="2024-01-23T12:10:20.962" v="354" actId="1076"/>
          <ac:spMkLst>
            <pc:docMk/>
            <pc:sldMk cId="0" sldId="327"/>
            <ac:spMk id="21" creationId="{79DB1F18-7401-2467-2062-25982F16DDD2}"/>
          </ac:spMkLst>
        </pc:spChg>
        <pc:spChg chg="add mod">
          <ac:chgData name="Rui Grafino" userId="S::rui.grafino@marionete.co.uk::477b2cf9-22c9-436f-913e-3366cc7e0a40" providerId="AD" clId="Web-{7F371398-9A6B-45E8-AE13-3057DE5B6A68}" dt="2024-01-23T12:10:25.196" v="355" actId="1076"/>
          <ac:spMkLst>
            <pc:docMk/>
            <pc:sldMk cId="0" sldId="327"/>
            <ac:spMk id="22" creationId="{336271FA-B2B8-5363-541F-4D91DC3EE3D2}"/>
          </ac:spMkLst>
        </pc:spChg>
        <pc:spChg chg="mod">
          <ac:chgData name="Rui Grafino" userId="S::rui.grafino@marionete.co.uk::477b2cf9-22c9-436f-913e-3366cc7e0a40" providerId="AD" clId="Web-{7F371398-9A6B-45E8-AE13-3057DE5B6A68}" dt="2024-01-23T11:52:54.673" v="11" actId="20577"/>
          <ac:spMkLst>
            <pc:docMk/>
            <pc:sldMk cId="0" sldId="327"/>
            <ac:spMk id="66562" creationId="{8A844779-6BE3-6449-F52D-F6E5D948F15D}"/>
          </ac:spMkLst>
        </pc:spChg>
        <pc:picChg chg="add del mod">
          <ac:chgData name="Rui Grafino" userId="S::rui.grafino@marionete.co.uk::477b2cf9-22c9-436f-913e-3366cc7e0a40" providerId="AD" clId="Web-{7F371398-9A6B-45E8-AE13-3057DE5B6A68}" dt="2024-01-23T12:12:27.855" v="364"/>
          <ac:picMkLst>
            <pc:docMk/>
            <pc:sldMk cId="0" sldId="327"/>
            <ac:picMk id="23" creationId="{1EBC56E8-060B-F194-689A-212DE8E991B5}"/>
          </ac:picMkLst>
        </pc:picChg>
        <pc:picChg chg="add del mod">
          <ac:chgData name="Rui Grafino" userId="S::rui.grafino@marionete.co.uk::477b2cf9-22c9-436f-913e-3366cc7e0a40" providerId="AD" clId="Web-{7F371398-9A6B-45E8-AE13-3057DE5B6A68}" dt="2024-01-23T12:12:33.496" v="366"/>
          <ac:picMkLst>
            <pc:docMk/>
            <pc:sldMk cId="0" sldId="327"/>
            <ac:picMk id="24" creationId="{854EC8FC-2AD2-9FEC-91B8-43568D2EA2CB}"/>
          </ac:picMkLst>
        </pc:picChg>
        <pc:picChg chg="add mod">
          <ac:chgData name="Rui Grafino" userId="S::rui.grafino@marionete.co.uk::477b2cf9-22c9-436f-913e-3366cc7e0a40" providerId="AD" clId="Web-{7F371398-9A6B-45E8-AE13-3057DE5B6A68}" dt="2024-01-23T12:13:45.794" v="385" actId="1076"/>
          <ac:picMkLst>
            <pc:docMk/>
            <pc:sldMk cId="0" sldId="327"/>
            <ac:picMk id="25" creationId="{98818C34-D26E-EFDA-D91C-6FFF38463728}"/>
          </ac:picMkLst>
        </pc:picChg>
        <pc:picChg chg="add del mod">
          <ac:chgData name="Rui Grafino" userId="S::rui.grafino@marionete.co.uk::477b2cf9-22c9-436f-913e-3366cc7e0a40" providerId="AD" clId="Web-{7F371398-9A6B-45E8-AE13-3057DE5B6A68}" dt="2024-01-23T12:13:16.231" v="381"/>
          <ac:picMkLst>
            <pc:docMk/>
            <pc:sldMk cId="0" sldId="327"/>
            <ac:picMk id="26" creationId="{60898150-0986-2598-C5F1-F4D2B2AF0646}"/>
          </ac:picMkLst>
        </pc:picChg>
        <pc:picChg chg="add del mod">
          <ac:chgData name="Rui Grafino" userId="S::rui.grafino@marionete.co.uk::477b2cf9-22c9-436f-913e-3366cc7e0a40" providerId="AD" clId="Web-{7F371398-9A6B-45E8-AE13-3057DE5B6A68}" dt="2024-01-23T12:13:15.591" v="380"/>
          <ac:picMkLst>
            <pc:docMk/>
            <pc:sldMk cId="0" sldId="327"/>
            <ac:picMk id="27" creationId="{86A50410-2788-ECEA-8757-33FB0D19AEF9}"/>
          </ac:picMkLst>
        </pc:picChg>
        <pc:picChg chg="add del mod">
          <ac:chgData name="Rui Grafino" userId="S::rui.grafino@marionete.co.uk::477b2cf9-22c9-436f-913e-3366cc7e0a40" providerId="AD" clId="Web-{7F371398-9A6B-45E8-AE13-3057DE5B6A68}" dt="2024-01-23T12:13:14.653" v="379"/>
          <ac:picMkLst>
            <pc:docMk/>
            <pc:sldMk cId="0" sldId="327"/>
            <ac:picMk id="28" creationId="{6D8AEB46-B48E-79FA-8649-C8681DD1807C}"/>
          </ac:picMkLst>
        </pc:picChg>
        <pc:picChg chg="add mod">
          <ac:chgData name="Rui Grafino" userId="S::rui.grafino@marionete.co.uk::477b2cf9-22c9-436f-913e-3366cc7e0a40" providerId="AD" clId="Web-{7F371398-9A6B-45E8-AE13-3057DE5B6A68}" dt="2024-01-23T12:13:43.576" v="384" actId="1076"/>
          <ac:picMkLst>
            <pc:docMk/>
            <pc:sldMk cId="0" sldId="327"/>
            <ac:picMk id="29" creationId="{84C4B5D1-5964-BEB2-F5EB-21AC844848B6}"/>
          </ac:picMkLst>
        </pc:picChg>
        <pc:picChg chg="add mod">
          <ac:chgData name="Rui Grafino" userId="S::rui.grafino@marionete.co.uk::477b2cf9-22c9-436f-913e-3366cc7e0a40" providerId="AD" clId="Web-{7F371398-9A6B-45E8-AE13-3057DE5B6A68}" dt="2024-01-23T12:15:31.578" v="410" actId="1076"/>
          <ac:picMkLst>
            <pc:docMk/>
            <pc:sldMk cId="0" sldId="327"/>
            <ac:picMk id="30" creationId="{0471BC36-AFEF-127B-2CB8-F6F1F436356A}"/>
          </ac:picMkLst>
        </pc:picChg>
        <pc:picChg chg="add mod">
          <ac:chgData name="Rui Grafino" userId="S::rui.grafino@marionete.co.uk::477b2cf9-22c9-436f-913e-3366cc7e0a40" providerId="AD" clId="Web-{7F371398-9A6B-45E8-AE13-3057DE5B6A68}" dt="2024-01-23T12:16:01.532" v="420" actId="1076"/>
          <ac:picMkLst>
            <pc:docMk/>
            <pc:sldMk cId="0" sldId="327"/>
            <ac:picMk id="31" creationId="{362F4FB7-A2EB-345B-2BBD-14BB2F6211CB}"/>
          </ac:picMkLst>
        </pc:picChg>
        <pc:picChg chg="add mod">
          <ac:chgData name="Rui Grafino" userId="S::rui.grafino@marionete.co.uk::477b2cf9-22c9-436f-913e-3366cc7e0a40" providerId="AD" clId="Web-{7F371398-9A6B-45E8-AE13-3057DE5B6A68}" dt="2024-01-23T12:16:11.938" v="422" actId="1076"/>
          <ac:picMkLst>
            <pc:docMk/>
            <pc:sldMk cId="0" sldId="327"/>
            <ac:picMk id="32" creationId="{3CD9984F-EFCF-3601-9B62-D3859C025B1F}"/>
          </ac:picMkLst>
        </pc:picChg>
      </pc:sldChg>
      <pc:sldChg chg="add replId">
        <pc:chgData name="Rui Grafino" userId="S::rui.grafino@marionete.co.uk::477b2cf9-22c9-436f-913e-3366cc7e0a40" providerId="AD" clId="Web-{7F371398-9A6B-45E8-AE13-3057DE5B6A68}" dt="2024-01-23T11:52:43.266" v="0"/>
        <pc:sldMkLst>
          <pc:docMk/>
          <pc:sldMk cId="3960597720" sldId="349"/>
        </pc:sldMkLst>
      </pc:sldChg>
    </pc:docChg>
  </pc:docChgLst>
  <pc:docChgLst>
    <pc:chgData name="Ricardo Cordeiro" userId="S::ricardo.cordeiro@marionete.co.uk::5aecd804-d764-4e58-9c9e-37b279ad8db2" providerId="AD" clId="Web-{48DC152E-87D0-4F4A-A2A8-DE1FBE4780AB}"/>
    <pc:docChg chg="modSld">
      <pc:chgData name="Ricardo Cordeiro" userId="S::ricardo.cordeiro@marionete.co.uk::5aecd804-d764-4e58-9c9e-37b279ad8db2" providerId="AD" clId="Web-{48DC152E-87D0-4F4A-A2A8-DE1FBE4780AB}" dt="2024-01-16T08:45:21.959" v="4" actId="1076"/>
      <pc:docMkLst>
        <pc:docMk/>
      </pc:docMkLst>
      <pc:sldChg chg="modSp">
        <pc:chgData name="Ricardo Cordeiro" userId="S::ricardo.cordeiro@marionete.co.uk::5aecd804-d764-4e58-9c9e-37b279ad8db2" providerId="AD" clId="Web-{48DC152E-87D0-4F4A-A2A8-DE1FBE4780AB}" dt="2024-01-16T08:45:21.959" v="4" actId="1076"/>
        <pc:sldMkLst>
          <pc:docMk/>
          <pc:sldMk cId="3288773153" sldId="342"/>
        </pc:sldMkLst>
        <pc:spChg chg="mod">
          <ac:chgData name="Ricardo Cordeiro" userId="S::ricardo.cordeiro@marionete.co.uk::5aecd804-d764-4e58-9c9e-37b279ad8db2" providerId="AD" clId="Web-{48DC152E-87D0-4F4A-A2A8-DE1FBE4780AB}" dt="2024-01-16T08:45:21.943" v="3" actId="1076"/>
          <ac:spMkLst>
            <pc:docMk/>
            <pc:sldMk cId="3288773153" sldId="342"/>
            <ac:spMk id="7" creationId="{98AF73E4-8EA6-E697-0673-17F509D68BB8}"/>
          </ac:spMkLst>
        </pc:spChg>
        <pc:spChg chg="mod">
          <ac:chgData name="Ricardo Cordeiro" userId="S::ricardo.cordeiro@marionete.co.uk::5aecd804-d764-4e58-9c9e-37b279ad8db2" providerId="AD" clId="Web-{48DC152E-87D0-4F4A-A2A8-DE1FBE4780AB}" dt="2024-01-16T08:45:21.959" v="4" actId="1076"/>
          <ac:spMkLst>
            <pc:docMk/>
            <pc:sldMk cId="3288773153" sldId="342"/>
            <ac:spMk id="11" creationId="{FEB5D919-5B26-1DBC-E516-8EB8A80C4964}"/>
          </ac:spMkLst>
        </pc:spChg>
      </pc:sldChg>
      <pc:sldChg chg="modNotes">
        <pc:chgData name="Ricardo Cordeiro" userId="S::ricardo.cordeiro@marionete.co.uk::5aecd804-d764-4e58-9c9e-37b279ad8db2" providerId="AD" clId="Web-{48DC152E-87D0-4F4A-A2A8-DE1FBE4780AB}" dt="2024-01-16T08:44:59.630" v="2"/>
        <pc:sldMkLst>
          <pc:docMk/>
          <pc:sldMk cId="1779423968" sldId="343"/>
        </pc:sldMkLst>
      </pc:sldChg>
    </pc:docChg>
  </pc:docChgLst>
  <pc:docChgLst>
    <pc:chgData name="Ricardo Cordeiro" userId="S::ricardo.cordeiro@marionete.co.uk::5aecd804-d764-4e58-9c9e-37b279ad8db2" providerId="AD" clId="Web-{D074E571-F600-403A-9F38-455073950652}"/>
    <pc:docChg chg="addSld modSld">
      <pc:chgData name="Ricardo Cordeiro" userId="S::ricardo.cordeiro@marionete.co.uk::5aecd804-d764-4e58-9c9e-37b279ad8db2" providerId="AD" clId="Web-{D074E571-F600-403A-9F38-455073950652}" dt="2024-01-16T00:29:58.973" v="368" actId="1076"/>
      <pc:docMkLst>
        <pc:docMk/>
      </pc:docMkLst>
      <pc:sldChg chg="addSp delSp modSp">
        <pc:chgData name="Ricardo Cordeiro" userId="S::ricardo.cordeiro@marionete.co.uk::5aecd804-d764-4e58-9c9e-37b279ad8db2" providerId="AD" clId="Web-{D074E571-F600-403A-9F38-455073950652}" dt="2024-01-16T00:27:07.326" v="359" actId="20577"/>
        <pc:sldMkLst>
          <pc:docMk/>
          <pc:sldMk cId="0" sldId="259"/>
        </pc:sldMkLst>
        <pc:spChg chg="del">
          <ac:chgData name="Ricardo Cordeiro" userId="S::ricardo.cordeiro@marionete.co.uk::5aecd804-d764-4e58-9c9e-37b279ad8db2" providerId="AD" clId="Web-{D074E571-F600-403A-9F38-455073950652}" dt="2024-01-15T21:04:48.615" v="23"/>
          <ac:spMkLst>
            <pc:docMk/>
            <pc:sldMk cId="0" sldId="259"/>
            <ac:spMk id="2" creationId="{135888AF-A59B-A60A-2F79-B8337DF01087}"/>
          </ac:spMkLst>
        </pc:spChg>
        <pc:spChg chg="del">
          <ac:chgData name="Ricardo Cordeiro" userId="S::ricardo.cordeiro@marionete.co.uk::5aecd804-d764-4e58-9c9e-37b279ad8db2" providerId="AD" clId="Web-{D074E571-F600-403A-9F38-455073950652}" dt="2024-01-15T21:04:48.615" v="22"/>
          <ac:spMkLst>
            <pc:docMk/>
            <pc:sldMk cId="0" sldId="259"/>
            <ac:spMk id="3" creationId="{BEE04BA7-3358-C983-233A-81DF11C12F9F}"/>
          </ac:spMkLst>
        </pc:spChg>
        <pc:spChg chg="del">
          <ac:chgData name="Ricardo Cordeiro" userId="S::ricardo.cordeiro@marionete.co.uk::5aecd804-d764-4e58-9c9e-37b279ad8db2" providerId="AD" clId="Web-{D074E571-F600-403A-9F38-455073950652}" dt="2024-01-15T21:04:48.615" v="21"/>
          <ac:spMkLst>
            <pc:docMk/>
            <pc:sldMk cId="0" sldId="259"/>
            <ac:spMk id="4" creationId="{E619419E-58CC-C36B-51A9-76EDA4642CDB}"/>
          </ac:spMkLst>
        </pc:spChg>
        <pc:spChg chg="add mod">
          <ac:chgData name="Ricardo Cordeiro" userId="S::ricardo.cordeiro@marionete.co.uk::5aecd804-d764-4e58-9c9e-37b279ad8db2" providerId="AD" clId="Web-{D074E571-F600-403A-9F38-455073950652}" dt="2024-01-16T00:27:07.326" v="359" actId="20577"/>
          <ac:spMkLst>
            <pc:docMk/>
            <pc:sldMk cId="0" sldId="259"/>
            <ac:spMk id="6" creationId="{E8A64EE2-7DE3-CAC4-FECF-BC08B361F1B1}"/>
          </ac:spMkLst>
        </pc:spChg>
        <pc:spChg chg="del">
          <ac:chgData name="Ricardo Cordeiro" userId="S::ricardo.cordeiro@marionete.co.uk::5aecd804-d764-4e58-9c9e-37b279ad8db2" providerId="AD" clId="Web-{D074E571-F600-403A-9F38-455073950652}" dt="2024-01-15T21:04:48.615" v="25"/>
          <ac:spMkLst>
            <pc:docMk/>
            <pc:sldMk cId="0" sldId="259"/>
            <ac:spMk id="68" creationId="{DE5C2679-03CB-B23D-4A67-A7BC60708967}"/>
          </ac:spMkLst>
        </pc:spChg>
        <pc:spChg chg="mod">
          <ac:chgData name="Ricardo Cordeiro" userId="S::ricardo.cordeiro@marionete.co.uk::5aecd804-d764-4e58-9c9e-37b279ad8db2" providerId="AD" clId="Web-{D074E571-F600-403A-9F38-455073950652}" dt="2024-01-15T23:29:31.719" v="45" actId="20577"/>
          <ac:spMkLst>
            <pc:docMk/>
            <pc:sldMk cId="0" sldId="259"/>
            <ac:spMk id="92" creationId="{AD422387-24FD-006C-F9A0-0CD9BB79EA22}"/>
          </ac:spMkLst>
        </pc:spChg>
        <pc:spChg chg="mod">
          <ac:chgData name="Ricardo Cordeiro" userId="S::ricardo.cordeiro@marionete.co.uk::5aecd804-d764-4e58-9c9e-37b279ad8db2" providerId="AD" clId="Web-{D074E571-F600-403A-9F38-455073950652}" dt="2024-01-16T00:27:01.248" v="358" actId="20577"/>
          <ac:spMkLst>
            <pc:docMk/>
            <pc:sldMk cId="0" sldId="259"/>
            <ac:spMk id="95" creationId="{C98FA5D2-11E1-CFC5-9DA8-7CD3C17E0CBE}"/>
          </ac:spMkLst>
        </pc:spChg>
        <pc:spChg chg="mod">
          <ac:chgData name="Ricardo Cordeiro" userId="S::ricardo.cordeiro@marionete.co.uk::5aecd804-d764-4e58-9c9e-37b279ad8db2" providerId="AD" clId="Web-{D074E571-F600-403A-9F38-455073950652}" dt="2024-01-16T00:26:50.779" v="352" actId="20577"/>
          <ac:spMkLst>
            <pc:docMk/>
            <pc:sldMk cId="0" sldId="259"/>
            <ac:spMk id="97" creationId="{E1D1D4CB-694A-D3A3-EC84-3E103E582310}"/>
          </ac:spMkLst>
        </pc:spChg>
        <pc:spChg chg="del mod">
          <ac:chgData name="Ricardo Cordeiro" userId="S::ricardo.cordeiro@marionete.co.uk::5aecd804-d764-4e58-9c9e-37b279ad8db2" providerId="AD" clId="Web-{D074E571-F600-403A-9F38-455073950652}" dt="2024-01-15T21:04:19.473" v="11"/>
          <ac:spMkLst>
            <pc:docMk/>
            <pc:sldMk cId="0" sldId="259"/>
            <ac:spMk id="99" creationId="{69638D33-43AD-4BB0-50A9-FD4830177463}"/>
          </ac:spMkLst>
        </pc:spChg>
        <pc:spChg chg="del">
          <ac:chgData name="Ricardo Cordeiro" userId="S::ricardo.cordeiro@marionete.co.uk::5aecd804-d764-4e58-9c9e-37b279ad8db2" providerId="AD" clId="Web-{D074E571-F600-403A-9F38-455073950652}" dt="2024-01-15T21:04:51.505" v="26"/>
          <ac:spMkLst>
            <pc:docMk/>
            <pc:sldMk cId="0" sldId="259"/>
            <ac:spMk id="101" creationId="{7165EA21-345F-BFB1-737B-55D5BB1BCE2C}"/>
          </ac:spMkLst>
        </pc:spChg>
        <pc:spChg chg="del">
          <ac:chgData name="Ricardo Cordeiro" userId="S::ricardo.cordeiro@marionete.co.uk::5aecd804-d764-4e58-9c9e-37b279ad8db2" providerId="AD" clId="Web-{D074E571-F600-403A-9F38-455073950652}" dt="2024-01-15T21:04:48.615" v="24"/>
          <ac:spMkLst>
            <pc:docMk/>
            <pc:sldMk cId="0" sldId="259"/>
            <ac:spMk id="54309" creationId="{2215AE75-8CE9-694D-7EC5-4B14819AEA65}"/>
          </ac:spMkLst>
        </pc:spChg>
        <pc:cxnChg chg="mod">
          <ac:chgData name="Ricardo Cordeiro" userId="S::ricardo.cordeiro@marionete.co.uk::5aecd804-d764-4e58-9c9e-37b279ad8db2" providerId="AD" clId="Web-{D074E571-F600-403A-9F38-455073950652}" dt="2024-01-15T21:05:37.803" v="30" actId="14100"/>
          <ac:cxnSpMkLst>
            <pc:docMk/>
            <pc:sldMk cId="0" sldId="259"/>
            <ac:cxnSpMk id="54" creationId="{F58D250B-615A-B10D-7B0E-D7317EE428EF}"/>
          </ac:cxnSpMkLst>
        </pc:cxnChg>
      </pc:sldChg>
      <pc:sldChg chg="addSp modSp addAnim modNotes">
        <pc:chgData name="Ricardo Cordeiro" userId="S::ricardo.cordeiro@marionete.co.uk::5aecd804-d764-4e58-9c9e-37b279ad8db2" providerId="AD" clId="Web-{D074E571-F600-403A-9F38-455073950652}" dt="2024-01-16T00:12:24.988" v="279" actId="1076"/>
        <pc:sldMkLst>
          <pc:docMk/>
          <pc:sldMk cId="0" sldId="327"/>
        </pc:sldMkLst>
        <pc:spChg chg="mod">
          <ac:chgData name="Ricardo Cordeiro" userId="S::ricardo.cordeiro@marionete.co.uk::5aecd804-d764-4e58-9c9e-37b279ad8db2" providerId="AD" clId="Web-{D074E571-F600-403A-9F38-455073950652}" dt="2024-01-16T00:12:24.988" v="279" actId="1076"/>
          <ac:spMkLst>
            <pc:docMk/>
            <pc:sldMk cId="0" sldId="327"/>
            <ac:spMk id="4" creationId="{26874D27-AF85-9269-A4A1-52743C99343E}"/>
          </ac:spMkLst>
        </pc:spChg>
        <pc:spChg chg="add mod">
          <ac:chgData name="Ricardo Cordeiro" userId="S::ricardo.cordeiro@marionete.co.uk::5aecd804-d764-4e58-9c9e-37b279ad8db2" providerId="AD" clId="Web-{D074E571-F600-403A-9F38-455073950652}" dt="2024-01-16T00:12:11.706" v="277" actId="1076"/>
          <ac:spMkLst>
            <pc:docMk/>
            <pc:sldMk cId="0" sldId="327"/>
            <ac:spMk id="7" creationId="{DAD9A429-B895-CFE4-B77B-85C1B4067634}"/>
          </ac:spMkLst>
        </pc:spChg>
        <pc:spChg chg="mod">
          <ac:chgData name="Ricardo Cordeiro" userId="S::ricardo.cordeiro@marionete.co.uk::5aecd804-d764-4e58-9c9e-37b279ad8db2" providerId="AD" clId="Web-{D074E571-F600-403A-9F38-455073950652}" dt="2024-01-16T00:12:16.613" v="278" actId="1076"/>
          <ac:spMkLst>
            <pc:docMk/>
            <pc:sldMk cId="0" sldId="327"/>
            <ac:spMk id="8" creationId="{24862BA3-0AFB-32B1-5B65-226CB2B00D65}"/>
          </ac:spMkLst>
        </pc:spChg>
        <pc:spChg chg="mod">
          <ac:chgData name="Ricardo Cordeiro" userId="S::ricardo.cordeiro@marionete.co.uk::5aecd804-d764-4e58-9c9e-37b279ad8db2" providerId="AD" clId="Web-{D074E571-F600-403A-9F38-455073950652}" dt="2024-01-15T23:29:42.719" v="57" actId="14100"/>
          <ac:spMkLst>
            <pc:docMk/>
            <pc:sldMk cId="0" sldId="327"/>
            <ac:spMk id="66562" creationId="{8A844779-6BE3-6449-F52D-F6E5D948F15D}"/>
          </ac:spMkLst>
        </pc:spChg>
      </pc:sldChg>
      <pc:sldChg chg="delSp modSp delAnim modNotes">
        <pc:chgData name="Ricardo Cordeiro" userId="S::ricardo.cordeiro@marionete.co.uk::5aecd804-d764-4e58-9c9e-37b279ad8db2" providerId="AD" clId="Web-{D074E571-F600-403A-9F38-455073950652}" dt="2024-01-16T00:29:58.973" v="368" actId="1076"/>
        <pc:sldMkLst>
          <pc:docMk/>
          <pc:sldMk cId="4278182746" sldId="330"/>
        </pc:sldMkLst>
        <pc:spChg chg="mod">
          <ac:chgData name="Ricardo Cordeiro" userId="S::ricardo.cordeiro@marionete.co.uk::5aecd804-d764-4e58-9c9e-37b279ad8db2" providerId="AD" clId="Web-{D074E571-F600-403A-9F38-455073950652}" dt="2024-01-16T00:29:58.973" v="368" actId="1076"/>
          <ac:spMkLst>
            <pc:docMk/>
            <pc:sldMk cId="4278182746" sldId="330"/>
            <ac:spMk id="9" creationId="{073FF1F7-FB04-91C0-19E2-11093494F38B}"/>
          </ac:spMkLst>
        </pc:spChg>
        <pc:spChg chg="del">
          <ac:chgData name="Ricardo Cordeiro" userId="S::ricardo.cordeiro@marionete.co.uk::5aecd804-d764-4e58-9c9e-37b279ad8db2" providerId="AD" clId="Web-{D074E571-F600-403A-9F38-455073950652}" dt="2024-01-16T00:25:35.425" v="307"/>
          <ac:spMkLst>
            <pc:docMk/>
            <pc:sldMk cId="4278182746" sldId="330"/>
            <ac:spMk id="11" creationId="{EC47D2EC-1BC1-4E33-876E-94FA5845F338}"/>
          </ac:spMkLst>
        </pc:spChg>
        <pc:spChg chg="del mod">
          <ac:chgData name="Ricardo Cordeiro" userId="S::ricardo.cordeiro@marionete.co.uk::5aecd804-d764-4e58-9c9e-37b279ad8db2" providerId="AD" clId="Web-{D074E571-F600-403A-9F38-455073950652}" dt="2024-01-16T00:25:31.941" v="306"/>
          <ac:spMkLst>
            <pc:docMk/>
            <pc:sldMk cId="4278182746" sldId="330"/>
            <ac:spMk id="14" creationId="{4FBD3A09-04C7-25CB-F193-D211970186C6}"/>
          </ac:spMkLst>
        </pc:spChg>
        <pc:spChg chg="mod">
          <ac:chgData name="Ricardo Cordeiro" userId="S::ricardo.cordeiro@marionete.co.uk::5aecd804-d764-4e58-9c9e-37b279ad8db2" providerId="AD" clId="Web-{D074E571-F600-403A-9F38-455073950652}" dt="2024-01-16T00:26:36.821" v="348" actId="20577"/>
          <ac:spMkLst>
            <pc:docMk/>
            <pc:sldMk cId="4278182746" sldId="330"/>
            <ac:spMk id="66562" creationId="{8A844779-6BE3-6449-F52D-F6E5D948F15D}"/>
          </ac:spMkLst>
        </pc:spChg>
        <pc:graphicFrameChg chg="del">
          <ac:chgData name="Ricardo Cordeiro" userId="S::ricardo.cordeiro@marionete.co.uk::5aecd804-d764-4e58-9c9e-37b279ad8db2" providerId="AD" clId="Web-{D074E571-F600-403A-9F38-455073950652}" dt="2024-01-16T00:24:58.065" v="304"/>
          <ac:graphicFrameMkLst>
            <pc:docMk/>
            <pc:sldMk cId="4278182746" sldId="330"/>
            <ac:graphicFrameMk id="4" creationId="{F8862B6D-64B9-B007-243D-D5205CAD8A24}"/>
          </ac:graphicFrameMkLst>
        </pc:graphicFrameChg>
      </pc:sldChg>
      <pc:sldChg chg="addSp delSp modSp modNotes">
        <pc:chgData name="Ricardo Cordeiro" userId="S::ricardo.cordeiro@marionete.co.uk::5aecd804-d764-4e58-9c9e-37b279ad8db2" providerId="AD" clId="Web-{D074E571-F600-403A-9F38-455073950652}" dt="2024-01-16T00:22:22.341" v="296" actId="20577"/>
        <pc:sldMkLst>
          <pc:docMk/>
          <pc:sldMk cId="1399505845" sldId="339"/>
        </pc:sldMkLst>
        <pc:spChg chg="mod">
          <ac:chgData name="Ricardo Cordeiro" userId="S::ricardo.cordeiro@marionete.co.uk::5aecd804-d764-4e58-9c9e-37b279ad8db2" providerId="AD" clId="Web-{D074E571-F600-403A-9F38-455073950652}" dt="2024-01-16T00:22:22.341" v="296" actId="20577"/>
          <ac:spMkLst>
            <pc:docMk/>
            <pc:sldMk cId="1399505845" sldId="339"/>
            <ac:spMk id="66562" creationId="{8A844779-6BE3-6449-F52D-F6E5D948F15D}"/>
          </ac:spMkLst>
        </pc:spChg>
        <pc:graphicFrameChg chg="add mod modGraphic">
          <ac:chgData name="Ricardo Cordeiro" userId="S::ricardo.cordeiro@marionete.co.uk::5aecd804-d764-4e58-9c9e-37b279ad8db2" providerId="AD" clId="Web-{D074E571-F600-403A-9F38-455073950652}" dt="2024-01-16T00:01:22.484" v="251"/>
          <ac:graphicFrameMkLst>
            <pc:docMk/>
            <pc:sldMk cId="1399505845" sldId="339"/>
            <ac:graphicFrameMk id="6" creationId="{F506E5C2-6AC0-C21F-283B-43B733E765A8}"/>
          </ac:graphicFrameMkLst>
        </pc:graphicFrameChg>
        <pc:picChg chg="del">
          <ac:chgData name="Ricardo Cordeiro" userId="S::ricardo.cordeiro@marionete.co.uk::5aecd804-d764-4e58-9c9e-37b279ad8db2" providerId="AD" clId="Web-{D074E571-F600-403A-9F38-455073950652}" dt="2024-01-15T23:51:16.372" v="158"/>
          <ac:picMkLst>
            <pc:docMk/>
            <pc:sldMk cId="1399505845" sldId="339"/>
            <ac:picMk id="7" creationId="{BDE18D13-8040-1D34-F39E-068B58BCF6D5}"/>
          </ac:picMkLst>
        </pc:picChg>
      </pc:sldChg>
      <pc:sldChg chg="modSp add replId">
        <pc:chgData name="Ricardo Cordeiro" userId="S::ricardo.cordeiro@marionete.co.uk::5aecd804-d764-4e58-9c9e-37b279ad8db2" providerId="AD" clId="Web-{D074E571-F600-403A-9F38-455073950652}" dt="2024-01-16T00:22:31.310" v="297" actId="20577"/>
        <pc:sldMkLst>
          <pc:docMk/>
          <pc:sldMk cId="4160273652" sldId="340"/>
        </pc:sldMkLst>
        <pc:spChg chg="mod">
          <ac:chgData name="Ricardo Cordeiro" userId="S::ricardo.cordeiro@marionete.co.uk::5aecd804-d764-4e58-9c9e-37b279ad8db2" providerId="AD" clId="Web-{D074E571-F600-403A-9F38-455073950652}" dt="2024-01-15T23:52:13.218" v="188" actId="20577"/>
          <ac:spMkLst>
            <pc:docMk/>
            <pc:sldMk cId="4160273652" sldId="340"/>
            <ac:spMk id="3" creationId="{D48C1741-8283-A2CD-E08A-AC20F2698411}"/>
          </ac:spMkLst>
        </pc:spChg>
        <pc:spChg chg="mod">
          <ac:chgData name="Ricardo Cordeiro" userId="S::ricardo.cordeiro@marionete.co.uk::5aecd804-d764-4e58-9c9e-37b279ad8db2" providerId="AD" clId="Web-{D074E571-F600-403A-9F38-455073950652}" dt="2024-01-16T00:22:31.310" v="297" actId="20577"/>
          <ac:spMkLst>
            <pc:docMk/>
            <pc:sldMk cId="4160273652" sldId="340"/>
            <ac:spMk id="66562" creationId="{DE17FD34-8A54-FDD1-5E1E-6563633CB327}"/>
          </ac:spMkLst>
        </pc:spChg>
      </pc:sldChg>
    </pc:docChg>
  </pc:docChgLst>
  <pc:docChgLst>
    <pc:chgData name="Ricardo Cordeiro" userId="S::ricardo.cordeiro@marionete.co.uk::5aecd804-d764-4e58-9c9e-37b279ad8db2" providerId="AD" clId="Web-{2469CA8F-FCAB-4997-BB4B-DB1CCECE1924}"/>
    <pc:docChg chg="modSld">
      <pc:chgData name="Ricardo Cordeiro" userId="S::ricardo.cordeiro@marionete.co.uk::5aecd804-d764-4e58-9c9e-37b279ad8db2" providerId="AD" clId="Web-{2469CA8F-FCAB-4997-BB4B-DB1CCECE1924}" dt="2024-01-12T12:01:36.271" v="8" actId="1076"/>
      <pc:docMkLst>
        <pc:docMk/>
      </pc:docMkLst>
      <pc:sldChg chg="addSp delSp modSp">
        <pc:chgData name="Ricardo Cordeiro" userId="S::ricardo.cordeiro@marionete.co.uk::5aecd804-d764-4e58-9c9e-37b279ad8db2" providerId="AD" clId="Web-{2469CA8F-FCAB-4997-BB4B-DB1CCECE1924}" dt="2024-01-12T12:01:36.271" v="8" actId="1076"/>
        <pc:sldMkLst>
          <pc:docMk/>
          <pc:sldMk cId="0" sldId="320"/>
        </pc:sldMkLst>
        <pc:picChg chg="add del mod">
          <ac:chgData name="Ricardo Cordeiro" userId="S::ricardo.cordeiro@marionete.co.uk::5aecd804-d764-4e58-9c9e-37b279ad8db2" providerId="AD" clId="Web-{2469CA8F-FCAB-4997-BB4B-DB1CCECE1924}" dt="2024-01-12T11:58:58.408" v="1"/>
          <ac:picMkLst>
            <pc:docMk/>
            <pc:sldMk cId="0" sldId="320"/>
            <ac:picMk id="2" creationId="{CC9521AD-6054-1F05-DFFD-E49FE2D21611}"/>
          </ac:picMkLst>
        </pc:picChg>
        <pc:picChg chg="add del mod">
          <ac:chgData name="Ricardo Cordeiro" userId="S::ricardo.cordeiro@marionete.co.uk::5aecd804-d764-4e58-9c9e-37b279ad8db2" providerId="AD" clId="Web-{2469CA8F-FCAB-4997-BB4B-DB1CCECE1924}" dt="2024-01-12T12:00:22.425" v="3"/>
          <ac:picMkLst>
            <pc:docMk/>
            <pc:sldMk cId="0" sldId="320"/>
            <ac:picMk id="4" creationId="{87F8C929-2C77-7E3E-65A3-8A204C16ABA8}"/>
          </ac:picMkLst>
        </pc:picChg>
        <pc:picChg chg="add del mod">
          <ac:chgData name="Ricardo Cordeiro" userId="S::ricardo.cordeiro@marionete.co.uk::5aecd804-d764-4e58-9c9e-37b279ad8db2" providerId="AD" clId="Web-{2469CA8F-FCAB-4997-BB4B-DB1CCECE1924}" dt="2024-01-12T12:00:54.942" v="5"/>
          <ac:picMkLst>
            <pc:docMk/>
            <pc:sldMk cId="0" sldId="320"/>
            <ac:picMk id="5" creationId="{D3405A1B-5906-8CDF-BE53-13398F02B025}"/>
          </ac:picMkLst>
        </pc:picChg>
        <pc:picChg chg="add mod">
          <ac:chgData name="Ricardo Cordeiro" userId="S::ricardo.cordeiro@marionete.co.uk::5aecd804-d764-4e58-9c9e-37b279ad8db2" providerId="AD" clId="Web-{2469CA8F-FCAB-4997-BB4B-DB1CCECE1924}" dt="2024-01-12T12:01:36.271" v="8" actId="1076"/>
          <ac:picMkLst>
            <pc:docMk/>
            <pc:sldMk cId="0" sldId="320"/>
            <ac:picMk id="6" creationId="{8930DD00-CCB9-6179-1A8F-06C7DA6F1123}"/>
          </ac:picMkLst>
        </pc:picChg>
      </pc:sldChg>
    </pc:docChg>
  </pc:docChgLst>
  <pc:docChgLst>
    <pc:chgData name="Rui Grafino" userId="S::rui.grafino@marionete.co.uk::477b2cf9-22c9-436f-913e-3366cc7e0a40" providerId="AD" clId="Web-{D56BEDAC-6900-4F27-B7F0-0AAB5473FEB8}"/>
    <pc:docChg chg="modSld">
      <pc:chgData name="Rui Grafino" userId="S::rui.grafino@marionete.co.uk::477b2cf9-22c9-436f-913e-3366cc7e0a40" providerId="AD" clId="Web-{D56BEDAC-6900-4F27-B7F0-0AAB5473FEB8}" dt="2024-01-23T15:37:58.725" v="245"/>
      <pc:docMkLst>
        <pc:docMk/>
      </pc:docMkLst>
      <pc:sldChg chg="addSp delSp">
        <pc:chgData name="Rui Grafino" userId="S::rui.grafino@marionete.co.uk::477b2cf9-22c9-436f-913e-3366cc7e0a40" providerId="AD" clId="Web-{D56BEDAC-6900-4F27-B7F0-0AAB5473FEB8}" dt="2024-01-23T15:37:58.725" v="245"/>
        <pc:sldMkLst>
          <pc:docMk/>
          <pc:sldMk cId="0" sldId="259"/>
        </pc:sldMkLst>
        <pc:spChg chg="add del">
          <ac:chgData name="Rui Grafino" userId="S::rui.grafino@marionete.co.uk::477b2cf9-22c9-436f-913e-3366cc7e0a40" providerId="AD" clId="Web-{D56BEDAC-6900-4F27-B7F0-0AAB5473FEB8}" dt="2024-01-23T15:37:58.725" v="245"/>
          <ac:spMkLst>
            <pc:docMk/>
            <pc:sldMk cId="0" sldId="259"/>
            <ac:spMk id="4" creationId="{280BD608-7AE7-69E6-E5FA-A2A170530F7A}"/>
          </ac:spMkLst>
        </pc:spChg>
      </pc:sldChg>
      <pc:sldChg chg="addSp delSp modSp">
        <pc:chgData name="Rui Grafino" userId="S::rui.grafino@marionete.co.uk::477b2cf9-22c9-436f-913e-3366cc7e0a40" providerId="AD" clId="Web-{D56BEDAC-6900-4F27-B7F0-0AAB5473FEB8}" dt="2024-01-23T15:37:47.928" v="243" actId="20577"/>
        <pc:sldMkLst>
          <pc:docMk/>
          <pc:sldMk cId="0" sldId="327"/>
        </pc:sldMkLst>
        <pc:spChg chg="mod">
          <ac:chgData name="Rui Grafino" userId="S::rui.grafino@marionete.co.uk::477b2cf9-22c9-436f-913e-3366cc7e0a40" providerId="AD" clId="Web-{D56BEDAC-6900-4F27-B7F0-0AAB5473FEB8}" dt="2024-01-23T15:01:27.061" v="166" actId="20577"/>
          <ac:spMkLst>
            <pc:docMk/>
            <pc:sldMk cId="0" sldId="327"/>
            <ac:spMk id="4" creationId="{CFF5890C-891A-BA5D-9766-A47A7DA9E5E8}"/>
          </ac:spMkLst>
        </pc:spChg>
        <pc:spChg chg="add mod">
          <ac:chgData name="Rui Grafino" userId="S::rui.grafino@marionete.co.uk::477b2cf9-22c9-436f-913e-3366cc7e0a40" providerId="AD" clId="Web-{D56BEDAC-6900-4F27-B7F0-0AAB5473FEB8}" dt="2024-01-23T15:02:30.531" v="194" actId="1076"/>
          <ac:spMkLst>
            <pc:docMk/>
            <pc:sldMk cId="0" sldId="327"/>
            <ac:spMk id="6" creationId="{12E4051E-B8C7-3D1F-E735-A7D0D6F487DF}"/>
          </ac:spMkLst>
        </pc:spChg>
        <pc:spChg chg="mod">
          <ac:chgData name="Rui Grafino" userId="S::rui.grafino@marionete.co.uk::477b2cf9-22c9-436f-913e-3366cc7e0a40" providerId="AD" clId="Web-{D56BEDAC-6900-4F27-B7F0-0AAB5473FEB8}" dt="2024-01-23T15:10:01.917" v="235" actId="20577"/>
          <ac:spMkLst>
            <pc:docMk/>
            <pc:sldMk cId="0" sldId="327"/>
            <ac:spMk id="7" creationId="{D81D7B3F-13D5-0750-84CC-0CE55204A227}"/>
          </ac:spMkLst>
        </pc:spChg>
        <pc:spChg chg="add mod">
          <ac:chgData name="Rui Grafino" userId="S::rui.grafino@marionete.co.uk::477b2cf9-22c9-436f-913e-3366cc7e0a40" providerId="AD" clId="Web-{D56BEDAC-6900-4F27-B7F0-0AAB5473FEB8}" dt="2024-01-23T15:02:18.093" v="192" actId="1076"/>
          <ac:spMkLst>
            <pc:docMk/>
            <pc:sldMk cId="0" sldId="327"/>
            <ac:spMk id="8" creationId="{B0BB867D-9864-D6BB-96E4-CF0FE2ED217C}"/>
          </ac:spMkLst>
        </pc:spChg>
        <pc:spChg chg="add mod">
          <ac:chgData name="Rui Grafino" userId="S::rui.grafino@marionete.co.uk::477b2cf9-22c9-436f-913e-3366cc7e0a40" providerId="AD" clId="Web-{D56BEDAC-6900-4F27-B7F0-0AAB5473FEB8}" dt="2024-01-23T15:02:43.156" v="196" actId="14100"/>
          <ac:spMkLst>
            <pc:docMk/>
            <pc:sldMk cId="0" sldId="327"/>
            <ac:spMk id="9" creationId="{9130FA13-0674-EBE0-4E09-B44AF4E007C5}"/>
          </ac:spMkLst>
        </pc:spChg>
        <pc:spChg chg="mod">
          <ac:chgData name="Rui Grafino" userId="S::rui.grafino@marionete.co.uk::477b2cf9-22c9-436f-913e-3366cc7e0a40" providerId="AD" clId="Web-{D56BEDAC-6900-4F27-B7F0-0AAB5473FEB8}" dt="2024-01-23T14:58:48.807" v="115" actId="20577"/>
          <ac:spMkLst>
            <pc:docMk/>
            <pc:sldMk cId="0" sldId="327"/>
            <ac:spMk id="10" creationId="{CBF58072-9C01-7630-5534-2EF8C8B4877C}"/>
          </ac:spMkLst>
        </pc:spChg>
        <pc:spChg chg="mod">
          <ac:chgData name="Rui Grafino" userId="S::rui.grafino@marionete.co.uk::477b2cf9-22c9-436f-913e-3366cc7e0a40" providerId="AD" clId="Web-{D56BEDAC-6900-4F27-B7F0-0AAB5473FEB8}" dt="2024-01-23T14:53:14.689" v="38" actId="1076"/>
          <ac:spMkLst>
            <pc:docMk/>
            <pc:sldMk cId="0" sldId="327"/>
            <ac:spMk id="11" creationId="{3752A723-FA67-C4DC-933F-C34AB17A08A8}"/>
          </ac:spMkLst>
        </pc:spChg>
        <pc:spChg chg="mod">
          <ac:chgData name="Rui Grafino" userId="S::rui.grafino@marionete.co.uk::477b2cf9-22c9-436f-913e-3366cc7e0a40" providerId="AD" clId="Web-{D56BEDAC-6900-4F27-B7F0-0AAB5473FEB8}" dt="2024-01-23T15:05:02.238" v="232" actId="20577"/>
          <ac:spMkLst>
            <pc:docMk/>
            <pc:sldMk cId="0" sldId="327"/>
            <ac:spMk id="12" creationId="{3B1BABFA-31AA-FBE5-BD7F-1B14A03495C8}"/>
          </ac:spMkLst>
        </pc:spChg>
        <pc:spChg chg="mod">
          <ac:chgData name="Rui Grafino" userId="S::rui.grafino@marionete.co.uk::477b2cf9-22c9-436f-913e-3366cc7e0a40" providerId="AD" clId="Web-{D56BEDAC-6900-4F27-B7F0-0AAB5473FEB8}" dt="2024-01-23T15:03:28.579" v="206" actId="20577"/>
          <ac:spMkLst>
            <pc:docMk/>
            <pc:sldMk cId="0" sldId="327"/>
            <ac:spMk id="13" creationId="{7EB126CD-757B-3864-1EE2-9481814DC680}"/>
          </ac:spMkLst>
        </pc:spChg>
        <pc:spChg chg="mod">
          <ac:chgData name="Rui Grafino" userId="S::rui.grafino@marionete.co.uk::477b2cf9-22c9-436f-913e-3366cc7e0a40" providerId="AD" clId="Web-{D56BEDAC-6900-4F27-B7F0-0AAB5473FEB8}" dt="2024-01-23T14:55:29.458" v="70" actId="1076"/>
          <ac:spMkLst>
            <pc:docMk/>
            <pc:sldMk cId="0" sldId="327"/>
            <ac:spMk id="14" creationId="{853EE04E-64ED-3A55-8CC7-279B532C7EC7}"/>
          </ac:spMkLst>
        </pc:spChg>
        <pc:spChg chg="mod">
          <ac:chgData name="Rui Grafino" userId="S::rui.grafino@marionete.co.uk::477b2cf9-22c9-436f-913e-3366cc7e0a40" providerId="AD" clId="Web-{D56BEDAC-6900-4F27-B7F0-0AAB5473FEB8}" dt="2024-01-23T15:03:16.813" v="202" actId="20577"/>
          <ac:spMkLst>
            <pc:docMk/>
            <pc:sldMk cId="0" sldId="327"/>
            <ac:spMk id="15" creationId="{2922C611-0EF2-4857-C700-35A5F051262A}"/>
          </ac:spMkLst>
        </pc:spChg>
        <pc:spChg chg="mod">
          <ac:chgData name="Rui Grafino" userId="S::rui.grafino@marionete.co.uk::477b2cf9-22c9-436f-913e-3366cc7e0a40" providerId="AD" clId="Web-{D56BEDAC-6900-4F27-B7F0-0AAB5473FEB8}" dt="2024-01-23T14:53:10.767" v="37" actId="1076"/>
          <ac:spMkLst>
            <pc:docMk/>
            <pc:sldMk cId="0" sldId="327"/>
            <ac:spMk id="16" creationId="{92748EA7-CDAC-7042-DAC6-D64877672610}"/>
          </ac:spMkLst>
        </pc:spChg>
        <pc:spChg chg="mod">
          <ac:chgData name="Rui Grafino" userId="S::rui.grafino@marionete.co.uk::477b2cf9-22c9-436f-913e-3366cc7e0a40" providerId="AD" clId="Web-{D56BEDAC-6900-4F27-B7F0-0AAB5473FEB8}" dt="2024-01-23T14:53:06.048" v="36" actId="1076"/>
          <ac:spMkLst>
            <pc:docMk/>
            <pc:sldMk cId="0" sldId="327"/>
            <ac:spMk id="17" creationId="{82EDCD5A-3C5F-3531-71A3-B302551BBBC2}"/>
          </ac:spMkLst>
        </pc:spChg>
        <pc:spChg chg="mod">
          <ac:chgData name="Rui Grafino" userId="S::rui.grafino@marionete.co.uk::477b2cf9-22c9-436f-913e-3366cc7e0a40" providerId="AD" clId="Web-{D56BEDAC-6900-4F27-B7F0-0AAB5473FEB8}" dt="2024-01-23T14:51:58.312" v="21" actId="1076"/>
          <ac:spMkLst>
            <pc:docMk/>
            <pc:sldMk cId="0" sldId="327"/>
            <ac:spMk id="18" creationId="{5742447A-4303-CEA0-6DA5-0D94670CE383}"/>
          </ac:spMkLst>
        </pc:spChg>
        <pc:spChg chg="mod">
          <ac:chgData name="Rui Grafino" userId="S::rui.grafino@marionete.co.uk::477b2cf9-22c9-436f-913e-3366cc7e0a40" providerId="AD" clId="Web-{D56BEDAC-6900-4F27-B7F0-0AAB5473FEB8}" dt="2024-01-23T14:55:38.099" v="71" actId="1076"/>
          <ac:spMkLst>
            <pc:docMk/>
            <pc:sldMk cId="0" sldId="327"/>
            <ac:spMk id="19" creationId="{8216CEAF-8CD1-C377-AECD-5B7CBEEEE8E3}"/>
          </ac:spMkLst>
        </pc:spChg>
        <pc:spChg chg="mod">
          <ac:chgData name="Rui Grafino" userId="S::rui.grafino@marionete.co.uk::477b2cf9-22c9-436f-913e-3366cc7e0a40" providerId="AD" clId="Web-{D56BEDAC-6900-4F27-B7F0-0AAB5473FEB8}" dt="2024-01-23T14:54:47.082" v="61" actId="14100"/>
          <ac:spMkLst>
            <pc:docMk/>
            <pc:sldMk cId="0" sldId="327"/>
            <ac:spMk id="20" creationId="{3C2C3CEB-772C-639A-ADBC-3F25D41E4C50}"/>
          </ac:spMkLst>
        </pc:spChg>
        <pc:spChg chg="mod">
          <ac:chgData name="Rui Grafino" userId="S::rui.grafino@marionete.co.uk::477b2cf9-22c9-436f-913e-3366cc7e0a40" providerId="AD" clId="Web-{D56BEDAC-6900-4F27-B7F0-0AAB5473FEB8}" dt="2024-01-23T14:56:09.350" v="76" actId="1076"/>
          <ac:spMkLst>
            <pc:docMk/>
            <pc:sldMk cId="0" sldId="327"/>
            <ac:spMk id="21" creationId="{79DB1F18-7401-2467-2062-25982F16DDD2}"/>
          </ac:spMkLst>
        </pc:spChg>
        <pc:spChg chg="mod">
          <ac:chgData name="Rui Grafino" userId="S::rui.grafino@marionete.co.uk::477b2cf9-22c9-436f-913e-3366cc7e0a40" providerId="AD" clId="Web-{D56BEDAC-6900-4F27-B7F0-0AAB5473FEB8}" dt="2024-01-23T14:55:01.926" v="65" actId="14100"/>
          <ac:spMkLst>
            <pc:docMk/>
            <pc:sldMk cId="0" sldId="327"/>
            <ac:spMk id="22" creationId="{336271FA-B2B8-5363-541F-4D91DC3EE3D2}"/>
          </ac:spMkLst>
        </pc:spChg>
        <pc:spChg chg="add del">
          <ac:chgData name="Rui Grafino" userId="S::rui.grafino@marionete.co.uk::477b2cf9-22c9-436f-913e-3366cc7e0a40" providerId="AD" clId="Web-{D56BEDAC-6900-4F27-B7F0-0AAB5473FEB8}" dt="2024-01-23T14:52:29.626" v="29"/>
          <ac:spMkLst>
            <pc:docMk/>
            <pc:sldMk cId="0" sldId="327"/>
            <ac:spMk id="23" creationId="{748BBA21-FE8F-3EF3-1904-286033CD150F}"/>
          </ac:spMkLst>
        </pc:spChg>
        <pc:spChg chg="add del">
          <ac:chgData name="Rui Grafino" userId="S::rui.grafino@marionete.co.uk::477b2cf9-22c9-436f-913e-3366cc7e0a40" providerId="AD" clId="Web-{D56BEDAC-6900-4F27-B7F0-0AAB5473FEB8}" dt="2024-01-23T14:52:35.391" v="31"/>
          <ac:spMkLst>
            <pc:docMk/>
            <pc:sldMk cId="0" sldId="327"/>
            <ac:spMk id="24" creationId="{2D480A09-855D-53A6-B303-A0CF86F6F6FC}"/>
          </ac:spMkLst>
        </pc:spChg>
        <pc:spChg chg="add mod">
          <ac:chgData name="Rui Grafino" userId="S::rui.grafino@marionete.co.uk::477b2cf9-22c9-436f-913e-3366cc7e0a40" providerId="AD" clId="Web-{D56BEDAC-6900-4F27-B7F0-0AAB5473FEB8}" dt="2024-01-23T15:02:04.952" v="191" actId="20577"/>
          <ac:spMkLst>
            <pc:docMk/>
            <pc:sldMk cId="0" sldId="327"/>
            <ac:spMk id="26" creationId="{AECE3E50-7F3E-3616-CC51-7429025373E9}"/>
          </ac:spMkLst>
        </pc:spChg>
        <pc:spChg chg="add mod">
          <ac:chgData name="Rui Grafino" userId="S::rui.grafino@marionete.co.uk::477b2cf9-22c9-436f-913e-3366cc7e0a40" providerId="AD" clId="Web-{D56BEDAC-6900-4F27-B7F0-0AAB5473FEB8}" dt="2024-01-23T14:59:02.042" v="132" actId="20577"/>
          <ac:spMkLst>
            <pc:docMk/>
            <pc:sldMk cId="0" sldId="327"/>
            <ac:spMk id="27" creationId="{4B415FC8-31D7-1080-0ECF-BDDCEB66B93B}"/>
          </ac:spMkLst>
        </pc:spChg>
        <pc:spChg chg="add mod">
          <ac:chgData name="Rui Grafino" userId="S::rui.grafino@marionete.co.uk::477b2cf9-22c9-436f-913e-3366cc7e0a40" providerId="AD" clId="Web-{D56BEDAC-6900-4F27-B7F0-0AAB5473FEB8}" dt="2024-01-23T15:04:16.721" v="224" actId="20577"/>
          <ac:spMkLst>
            <pc:docMk/>
            <pc:sldMk cId="0" sldId="327"/>
            <ac:spMk id="28" creationId="{6DD9FD3D-51B9-580D-4B85-ED8AADB3C0A4}"/>
          </ac:spMkLst>
        </pc:spChg>
        <pc:spChg chg="mod">
          <ac:chgData name="Rui Grafino" userId="S::rui.grafino@marionete.co.uk::477b2cf9-22c9-436f-913e-3366cc7e0a40" providerId="AD" clId="Web-{D56BEDAC-6900-4F27-B7F0-0AAB5473FEB8}" dt="2024-01-23T15:37:47.928" v="243" actId="20577"/>
          <ac:spMkLst>
            <pc:docMk/>
            <pc:sldMk cId="0" sldId="327"/>
            <ac:spMk id="66562" creationId="{8A844779-6BE3-6449-F52D-F6E5D948F15D}"/>
          </ac:spMkLst>
        </pc:spChg>
        <pc:picChg chg="mod">
          <ac:chgData name="Rui Grafino" userId="S::rui.grafino@marionete.co.uk::477b2cf9-22c9-436f-913e-3366cc7e0a40" providerId="AD" clId="Web-{D56BEDAC-6900-4F27-B7F0-0AAB5473FEB8}" dt="2024-01-23T14:55:07.755" v="66" actId="1076"/>
          <ac:picMkLst>
            <pc:docMk/>
            <pc:sldMk cId="0" sldId="327"/>
            <ac:picMk id="25" creationId="{98818C34-D26E-EFDA-D91C-6FFF38463728}"/>
          </ac:picMkLst>
        </pc:picChg>
        <pc:picChg chg="mod">
          <ac:chgData name="Rui Grafino" userId="S::rui.grafino@marionete.co.uk::477b2cf9-22c9-436f-913e-3366cc7e0a40" providerId="AD" clId="Web-{D56BEDAC-6900-4F27-B7F0-0AAB5473FEB8}" dt="2024-01-23T15:03:40.377" v="207" actId="1076"/>
          <ac:picMkLst>
            <pc:docMk/>
            <pc:sldMk cId="0" sldId="327"/>
            <ac:picMk id="29" creationId="{84C4B5D1-5964-BEB2-F5EB-21AC844848B6}"/>
          </ac:picMkLst>
        </pc:picChg>
        <pc:picChg chg="add del mod ord">
          <ac:chgData name="Rui Grafino" userId="S::rui.grafino@marionete.co.uk::477b2cf9-22c9-436f-913e-3366cc7e0a40" providerId="AD" clId="Web-{D56BEDAC-6900-4F27-B7F0-0AAB5473FEB8}" dt="2024-01-23T15:05:07.316" v="233" actId="1076"/>
          <ac:picMkLst>
            <pc:docMk/>
            <pc:sldMk cId="0" sldId="327"/>
            <ac:picMk id="30" creationId="{0471BC36-AFEF-127B-2CB8-F6F1F436356A}"/>
          </ac:picMkLst>
        </pc:picChg>
        <pc:picChg chg="add del">
          <ac:chgData name="Rui Grafino" userId="S::rui.grafino@marionete.co.uk::477b2cf9-22c9-436f-913e-3366cc7e0a40" providerId="AD" clId="Web-{D56BEDAC-6900-4F27-B7F0-0AAB5473FEB8}" dt="2024-01-23T15:04:54.269" v="231"/>
          <ac:picMkLst>
            <pc:docMk/>
            <pc:sldMk cId="0" sldId="327"/>
            <ac:picMk id="31" creationId="{362F4FB7-A2EB-345B-2BBD-14BB2F6211CB}"/>
          </ac:picMkLst>
        </pc:picChg>
        <pc:picChg chg="add del mod">
          <ac:chgData name="Rui Grafino" userId="S::rui.grafino@marionete.co.uk::477b2cf9-22c9-436f-913e-3366cc7e0a40" providerId="AD" clId="Web-{D56BEDAC-6900-4F27-B7F0-0AAB5473FEB8}" dt="2024-01-23T15:04:49.019" v="229"/>
          <ac:picMkLst>
            <pc:docMk/>
            <pc:sldMk cId="0" sldId="327"/>
            <ac:picMk id="32" creationId="{3CD9984F-EFCF-3601-9B62-D3859C025B1F}"/>
          </ac:picMkLst>
        </pc:picChg>
        <pc:picChg chg="add mod">
          <ac:chgData name="Rui Grafino" userId="S::rui.grafino@marionete.co.uk::477b2cf9-22c9-436f-913e-3366cc7e0a40" providerId="AD" clId="Web-{D56BEDAC-6900-4F27-B7F0-0AAB5473FEB8}" dt="2024-01-23T15:03:44.705" v="208" actId="1076"/>
          <ac:picMkLst>
            <pc:docMk/>
            <pc:sldMk cId="0" sldId="327"/>
            <ac:picMk id="33" creationId="{AEDA3A6E-991B-F9FC-CCA1-197153B5CC0E}"/>
          </ac:picMkLst>
        </pc:picChg>
      </pc:sldChg>
    </pc:docChg>
  </pc:docChgLst>
  <pc:docChgLst>
    <pc:chgData name="Ricardo Cordeiro" userId="S::ricardo.cordeiro@marionete.co.uk::5aecd804-d764-4e58-9c9e-37b279ad8db2" providerId="AD" clId="Web-{F60E625D-8052-4846-867E-83C5013FDAF7}"/>
    <pc:docChg chg="modSld">
      <pc:chgData name="Ricardo Cordeiro" userId="S::ricardo.cordeiro@marionete.co.uk::5aecd804-d764-4e58-9c9e-37b279ad8db2" providerId="AD" clId="Web-{F60E625D-8052-4846-867E-83C5013FDAF7}" dt="2024-01-16T02:49:53.439" v="315" actId="20577"/>
      <pc:docMkLst>
        <pc:docMk/>
      </pc:docMkLst>
      <pc:sldChg chg="addSp delSp modSp">
        <pc:chgData name="Ricardo Cordeiro" userId="S::ricardo.cordeiro@marionete.co.uk::5aecd804-d764-4e58-9c9e-37b279ad8db2" providerId="AD" clId="Web-{F60E625D-8052-4846-867E-83C5013FDAF7}" dt="2024-01-16T02:25:57.822" v="9" actId="14100"/>
        <pc:sldMkLst>
          <pc:docMk/>
          <pc:sldMk cId="4160273652" sldId="340"/>
        </pc:sldMkLst>
        <pc:spChg chg="del">
          <ac:chgData name="Ricardo Cordeiro" userId="S::ricardo.cordeiro@marionete.co.uk::5aecd804-d764-4e58-9c9e-37b279ad8db2" providerId="AD" clId="Web-{F60E625D-8052-4846-867E-83C5013FDAF7}" dt="2024-01-16T02:22:06.967" v="1"/>
          <ac:spMkLst>
            <pc:docMk/>
            <pc:sldMk cId="4160273652" sldId="340"/>
            <ac:spMk id="4" creationId="{86534A07-C6CC-F4AC-D300-61021857B5AD}"/>
          </ac:spMkLst>
        </pc:spChg>
        <pc:spChg chg="add mod">
          <ac:chgData name="Ricardo Cordeiro" userId="S::ricardo.cordeiro@marionete.co.uk::5aecd804-d764-4e58-9c9e-37b279ad8db2" providerId="AD" clId="Web-{F60E625D-8052-4846-867E-83C5013FDAF7}" dt="2024-01-16T02:25:57.822" v="9" actId="14100"/>
          <ac:spMkLst>
            <pc:docMk/>
            <pc:sldMk cId="4160273652" sldId="340"/>
            <ac:spMk id="6" creationId="{5552FE75-6EC3-6D99-81E7-1ADDED10C092}"/>
          </ac:spMkLst>
        </pc:spChg>
      </pc:sldChg>
      <pc:sldChg chg="addSp delSp modSp">
        <pc:chgData name="Ricardo Cordeiro" userId="S::ricardo.cordeiro@marionete.co.uk::5aecd804-d764-4e58-9c9e-37b279ad8db2" providerId="AD" clId="Web-{F60E625D-8052-4846-867E-83C5013FDAF7}" dt="2024-01-16T02:49:53.439" v="315" actId="20577"/>
        <pc:sldMkLst>
          <pc:docMk/>
          <pc:sldMk cId="560191775" sldId="341"/>
        </pc:sldMkLst>
        <pc:spChg chg="del">
          <ac:chgData name="Ricardo Cordeiro" userId="S::ricardo.cordeiro@marionete.co.uk::5aecd804-d764-4e58-9c9e-37b279ad8db2" providerId="AD" clId="Web-{F60E625D-8052-4846-867E-83C5013FDAF7}" dt="2024-01-16T02:25:50.259" v="8"/>
          <ac:spMkLst>
            <pc:docMk/>
            <pc:sldMk cId="560191775" sldId="341"/>
            <ac:spMk id="4" creationId="{1FA29DD7-5D94-C254-3D97-E4AAB8CB0BFD}"/>
          </ac:spMkLst>
        </pc:spChg>
        <pc:spChg chg="add mod">
          <ac:chgData name="Ricardo Cordeiro" userId="S::ricardo.cordeiro@marionete.co.uk::5aecd804-d764-4e58-9c9e-37b279ad8db2" providerId="AD" clId="Web-{F60E625D-8052-4846-867E-83C5013FDAF7}" dt="2024-01-16T02:49:53.439" v="315" actId="20577"/>
          <ac:spMkLst>
            <pc:docMk/>
            <pc:sldMk cId="560191775" sldId="341"/>
            <ac:spMk id="8" creationId="{F3270D5D-6DFB-7235-1EEF-59AF7382AB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106FA7-9E8C-426B-01A9-41B2216602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fr-FR"/>
          </a:p>
        </p:txBody>
      </p:sp>
      <p:sp>
        <p:nvSpPr>
          <p:cNvPr id="3" name="Date Placeholder 2">
            <a:extLst>
              <a:ext uri="{FF2B5EF4-FFF2-40B4-BE49-F238E27FC236}">
                <a16:creationId xmlns:a16="http://schemas.microsoft.com/office/drawing/2014/main" id="{BD9EC9EF-F837-D061-F082-C045E002D46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54231EA-9AD1-479F-949C-B1EBAAA7A33B}" type="datetimeFigureOut">
              <a:rPr lang="fr-FR"/>
              <a:pPr>
                <a:defRPr/>
              </a:pPr>
              <a:t>24/01/2024</a:t>
            </a:fld>
            <a:endParaRPr lang="fr-FR"/>
          </a:p>
        </p:txBody>
      </p:sp>
      <p:sp>
        <p:nvSpPr>
          <p:cNvPr id="4" name="Slide Image Placeholder 3">
            <a:extLst>
              <a:ext uri="{FF2B5EF4-FFF2-40B4-BE49-F238E27FC236}">
                <a16:creationId xmlns:a16="http://schemas.microsoft.com/office/drawing/2014/main" id="{87340E56-59D2-AA3C-D147-E1EC6C2A1B8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Notes Placeholder 4">
            <a:extLst>
              <a:ext uri="{FF2B5EF4-FFF2-40B4-BE49-F238E27FC236}">
                <a16:creationId xmlns:a16="http://schemas.microsoft.com/office/drawing/2014/main" id="{64067998-88ED-3F20-F090-DBA427550CE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fr-FR" noProof="0"/>
          </a:p>
        </p:txBody>
      </p:sp>
      <p:sp>
        <p:nvSpPr>
          <p:cNvPr id="6" name="Footer Placeholder 5">
            <a:extLst>
              <a:ext uri="{FF2B5EF4-FFF2-40B4-BE49-F238E27FC236}">
                <a16:creationId xmlns:a16="http://schemas.microsoft.com/office/drawing/2014/main" id="{9B24A221-567C-A968-D8E1-9477D8BBC7F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fr-FR"/>
          </a:p>
        </p:txBody>
      </p:sp>
      <p:sp>
        <p:nvSpPr>
          <p:cNvPr id="7" name="Slide Number Placeholder 6">
            <a:extLst>
              <a:ext uri="{FF2B5EF4-FFF2-40B4-BE49-F238E27FC236}">
                <a16:creationId xmlns:a16="http://schemas.microsoft.com/office/drawing/2014/main" id="{98822F46-D6C3-A8A5-9334-90DB18A54CD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5C9CA22-F1D1-450E-83D7-D82150459C00}"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p>
        </p:txBody>
      </p:sp>
      <p:sp>
        <p:nvSpPr>
          <p:cNvPr id="4" name="Marcador de Posição do Número do Diapositivo 3"/>
          <p:cNvSpPr>
            <a:spLocks noGrp="1"/>
          </p:cNvSpPr>
          <p:nvPr>
            <p:ph type="sldNum" sz="quarter" idx="5"/>
          </p:nvPr>
        </p:nvSpPr>
        <p:spPr/>
        <p:txBody>
          <a:bodyPr/>
          <a:lstStyle/>
          <a:p>
            <a:pPr>
              <a:defRPr/>
            </a:pPr>
            <a:fld id="{25C9CA22-F1D1-450E-83D7-D82150459C00}" type="slidenum">
              <a:rPr lang="fr-FR" smtClean="0"/>
              <a:pPr>
                <a:defRPr/>
              </a:pPr>
              <a:t>2</a:t>
            </a:fld>
            <a:endParaRPr lang="fr-FR"/>
          </a:p>
        </p:txBody>
      </p:sp>
    </p:spTree>
    <p:extLst>
      <p:ext uri="{BB962C8B-B14F-4D97-AF65-F5344CB8AC3E}">
        <p14:creationId xmlns:p14="http://schemas.microsoft.com/office/powerpoint/2010/main" val="296781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BC838-0994-9CC9-5C7A-B1C611B785FD}"/>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A32D360B-0181-3DE7-82F0-10FED9A5E8C7}"/>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2902EBE7-2E6C-8F2E-2808-6AE843E764BA}"/>
              </a:ext>
            </a:extLst>
          </p:cNvPr>
          <p:cNvSpPr>
            <a:spLocks noGrp="1"/>
          </p:cNvSpPr>
          <p:nvPr>
            <p:ph type="body" idx="1"/>
          </p:nvPr>
        </p:nvSpPr>
        <p:spPr/>
        <p:txBody>
          <a:bodyPr/>
          <a:lstStyle/>
          <a:p>
            <a:r>
              <a:rPr lang="pt-PT" err="1"/>
              <a:t>The</a:t>
            </a:r>
            <a:r>
              <a:rPr lang="pt-PT"/>
              <a:t> </a:t>
            </a:r>
            <a:r>
              <a:rPr lang="pt-PT" err="1"/>
              <a:t>Connectors</a:t>
            </a:r>
            <a:r>
              <a:rPr lang="pt-PT"/>
              <a:t> </a:t>
            </a:r>
            <a:r>
              <a:rPr lang="pt-PT" err="1"/>
              <a:t>Ecosystem</a:t>
            </a:r>
            <a:r>
              <a:rPr lang="pt-PT"/>
              <a:t> in </a:t>
            </a:r>
            <a:r>
              <a:rPr lang="pt-PT" err="1"/>
              <a:t>PyFlink</a:t>
            </a:r>
            <a:r>
              <a:rPr lang="pt-PT"/>
              <a:t> </a:t>
            </a:r>
            <a:r>
              <a:rPr lang="pt-PT" err="1"/>
              <a:t>refers</a:t>
            </a:r>
            <a:r>
              <a:rPr lang="pt-PT"/>
              <a:t> to a set </a:t>
            </a:r>
            <a:r>
              <a:rPr lang="pt-PT" err="1"/>
              <a:t>of</a:t>
            </a:r>
            <a:r>
              <a:rPr lang="pt-PT"/>
              <a:t> </a:t>
            </a:r>
            <a:r>
              <a:rPr lang="pt-PT" err="1"/>
              <a:t>libraries</a:t>
            </a:r>
            <a:r>
              <a:rPr lang="pt-PT"/>
              <a:t>, </a:t>
            </a:r>
            <a:r>
              <a:rPr lang="pt-PT" err="1"/>
              <a:t>tools</a:t>
            </a:r>
            <a:r>
              <a:rPr lang="pt-PT"/>
              <a:t>, </a:t>
            </a:r>
            <a:r>
              <a:rPr lang="pt-PT" err="1"/>
              <a:t>and</a:t>
            </a:r>
            <a:r>
              <a:rPr lang="pt-PT"/>
              <a:t> </a:t>
            </a:r>
            <a:r>
              <a:rPr lang="pt-PT" err="1"/>
              <a:t>integrations</a:t>
            </a:r>
            <a:r>
              <a:rPr lang="pt-PT"/>
              <a:t> </a:t>
            </a:r>
            <a:r>
              <a:rPr lang="pt-PT" err="1"/>
              <a:t>designed</a:t>
            </a:r>
            <a:r>
              <a:rPr lang="pt-PT"/>
              <a:t> to </a:t>
            </a:r>
            <a:r>
              <a:rPr lang="pt-PT" err="1"/>
              <a:t>facilitate</a:t>
            </a:r>
            <a:r>
              <a:rPr lang="pt-PT"/>
              <a:t> </a:t>
            </a:r>
            <a:r>
              <a:rPr lang="pt-PT" err="1"/>
              <a:t>the</a:t>
            </a:r>
            <a:r>
              <a:rPr lang="pt-PT"/>
              <a:t> </a:t>
            </a:r>
            <a:r>
              <a:rPr lang="pt-PT" err="1"/>
              <a:t>flow</a:t>
            </a:r>
            <a:r>
              <a:rPr lang="pt-PT"/>
              <a:t> </a:t>
            </a:r>
            <a:r>
              <a:rPr lang="pt-PT" err="1"/>
              <a:t>of</a:t>
            </a:r>
            <a:r>
              <a:rPr lang="pt-PT"/>
              <a:t> data </a:t>
            </a:r>
            <a:r>
              <a:rPr lang="pt-PT" err="1"/>
              <a:t>between</a:t>
            </a:r>
            <a:r>
              <a:rPr lang="pt-PT"/>
              <a:t> </a:t>
            </a:r>
            <a:r>
              <a:rPr lang="pt-PT" err="1"/>
              <a:t>PyFlink</a:t>
            </a:r>
            <a:r>
              <a:rPr lang="pt-PT"/>
              <a:t> </a:t>
            </a:r>
            <a:r>
              <a:rPr lang="pt-PT" err="1"/>
              <a:t>and</a:t>
            </a:r>
            <a:r>
              <a:rPr lang="pt-PT"/>
              <a:t> </a:t>
            </a:r>
            <a:r>
              <a:rPr lang="pt-PT" err="1"/>
              <a:t>various</a:t>
            </a:r>
            <a:r>
              <a:rPr lang="pt-PT"/>
              <a:t> </a:t>
            </a:r>
            <a:r>
              <a:rPr lang="pt-PT" err="1"/>
              <a:t>external</a:t>
            </a:r>
            <a:r>
              <a:rPr lang="pt-PT"/>
              <a:t> data </a:t>
            </a:r>
            <a:r>
              <a:rPr lang="pt-PT" err="1"/>
              <a:t>sources</a:t>
            </a:r>
            <a:r>
              <a:rPr lang="pt-PT"/>
              <a:t> </a:t>
            </a:r>
            <a:r>
              <a:rPr lang="pt-PT" err="1"/>
              <a:t>or</a:t>
            </a:r>
            <a:r>
              <a:rPr lang="pt-PT"/>
              <a:t> </a:t>
            </a:r>
            <a:r>
              <a:rPr lang="pt-PT" err="1"/>
              <a:t>sinks</a:t>
            </a:r>
            <a:r>
              <a:rPr lang="pt-PT"/>
              <a:t>. </a:t>
            </a:r>
            <a:r>
              <a:rPr lang="pt-PT" err="1"/>
              <a:t>Such</a:t>
            </a:r>
            <a:r>
              <a:rPr lang="pt-PT"/>
              <a:t> as:</a:t>
            </a:r>
            <a:endParaRPr lang="pt-PT">
              <a:cs typeface="+mn-lt"/>
            </a:endParaRPr>
          </a:p>
          <a:p>
            <a:br>
              <a:rPr lang="en-US">
                <a:cs typeface="+mn-lt"/>
              </a:rPr>
            </a:br>
            <a:r>
              <a:rPr lang="pt-PT" err="1"/>
              <a:t>Libraries</a:t>
            </a:r>
            <a:r>
              <a:rPr lang="pt-PT"/>
              <a:t>:</a:t>
            </a:r>
            <a:br>
              <a:rPr lang="pt-PT">
                <a:cs typeface="+mn-lt"/>
              </a:rPr>
            </a:br>
            <a:r>
              <a:rPr lang="pt-PT" err="1"/>
              <a:t>Connectors</a:t>
            </a:r>
            <a:r>
              <a:rPr lang="pt-PT"/>
              <a:t> are </a:t>
            </a:r>
            <a:r>
              <a:rPr lang="pt-PT" err="1"/>
              <a:t>typically</a:t>
            </a:r>
            <a:r>
              <a:rPr lang="pt-PT"/>
              <a:t> </a:t>
            </a:r>
            <a:r>
              <a:rPr lang="pt-PT" err="1"/>
              <a:t>implemented</a:t>
            </a:r>
            <a:r>
              <a:rPr lang="pt-PT"/>
              <a:t> as </a:t>
            </a:r>
            <a:r>
              <a:rPr lang="pt-PT" err="1"/>
              <a:t>libraries</a:t>
            </a:r>
            <a:r>
              <a:rPr lang="pt-PT"/>
              <a:t> </a:t>
            </a:r>
            <a:r>
              <a:rPr lang="pt-PT" err="1"/>
              <a:t>that</a:t>
            </a:r>
            <a:r>
              <a:rPr lang="pt-PT"/>
              <a:t> </a:t>
            </a:r>
            <a:r>
              <a:rPr lang="pt-PT" err="1"/>
              <a:t>provide</a:t>
            </a:r>
            <a:r>
              <a:rPr lang="pt-PT"/>
              <a:t> </a:t>
            </a:r>
            <a:r>
              <a:rPr lang="pt-PT" err="1"/>
              <a:t>the</a:t>
            </a:r>
            <a:r>
              <a:rPr lang="pt-PT"/>
              <a:t> </a:t>
            </a:r>
            <a:r>
              <a:rPr lang="pt-PT" err="1"/>
              <a:t>necessary</a:t>
            </a:r>
            <a:r>
              <a:rPr lang="pt-PT"/>
              <a:t> </a:t>
            </a:r>
            <a:r>
              <a:rPr lang="pt-PT" err="1"/>
              <a:t>functionality</a:t>
            </a:r>
            <a:r>
              <a:rPr lang="pt-PT"/>
              <a:t> to </a:t>
            </a:r>
            <a:r>
              <a:rPr lang="pt-PT" err="1"/>
              <a:t>interact</a:t>
            </a:r>
            <a:r>
              <a:rPr lang="pt-PT"/>
              <a:t> </a:t>
            </a:r>
            <a:r>
              <a:rPr lang="pt-PT" err="1"/>
              <a:t>with</a:t>
            </a:r>
            <a:r>
              <a:rPr lang="pt-PT"/>
              <a:t> </a:t>
            </a:r>
            <a:r>
              <a:rPr lang="pt-PT" err="1"/>
              <a:t>external</a:t>
            </a:r>
            <a:r>
              <a:rPr lang="pt-PT"/>
              <a:t> data </a:t>
            </a:r>
            <a:r>
              <a:rPr lang="pt-PT" err="1"/>
              <a:t>systems</a:t>
            </a:r>
            <a:r>
              <a:rPr lang="pt-PT"/>
              <a:t>, </a:t>
            </a:r>
            <a:r>
              <a:rPr lang="pt-PT" err="1"/>
              <a:t>like</a:t>
            </a:r>
            <a:r>
              <a:rPr lang="pt-PT"/>
              <a:t> </a:t>
            </a:r>
            <a:r>
              <a:rPr lang="pt-PT" err="1"/>
              <a:t>databases</a:t>
            </a:r>
            <a:r>
              <a:rPr lang="pt-PT"/>
              <a:t>, </a:t>
            </a:r>
            <a:r>
              <a:rPr lang="pt-PT" err="1"/>
              <a:t>message</a:t>
            </a:r>
            <a:r>
              <a:rPr lang="pt-PT"/>
              <a:t> </a:t>
            </a:r>
            <a:r>
              <a:rPr lang="pt-PT" err="1"/>
              <a:t>queues</a:t>
            </a:r>
            <a:r>
              <a:rPr lang="pt-PT"/>
              <a:t>, file </a:t>
            </a:r>
            <a:r>
              <a:rPr lang="pt-PT" err="1"/>
              <a:t>systems</a:t>
            </a:r>
            <a:r>
              <a:rPr lang="pt-PT"/>
              <a:t>, etc.</a:t>
            </a:r>
            <a:endParaRPr lang="pt-PT">
              <a:ea typeface="Calibri"/>
              <a:cs typeface="Calibri"/>
            </a:endParaRPr>
          </a:p>
          <a:p>
            <a:br>
              <a:rPr lang="en-US">
                <a:cs typeface="+mn-lt"/>
              </a:rPr>
            </a:br>
            <a:r>
              <a:rPr lang="pt-PT" err="1"/>
              <a:t>Tools</a:t>
            </a:r>
            <a:r>
              <a:rPr lang="pt-PT"/>
              <a:t> </a:t>
            </a:r>
            <a:r>
              <a:rPr lang="pt-PT" err="1"/>
              <a:t>and</a:t>
            </a:r>
            <a:r>
              <a:rPr lang="pt-PT"/>
              <a:t> </a:t>
            </a:r>
            <a:r>
              <a:rPr lang="pt-PT" err="1"/>
              <a:t>Utilities</a:t>
            </a:r>
            <a:br>
              <a:rPr lang="pt-PT">
                <a:cs typeface="+mn-lt"/>
              </a:rPr>
            </a:br>
            <a:r>
              <a:rPr lang="pt-PT" err="1"/>
              <a:t>The</a:t>
            </a:r>
            <a:r>
              <a:rPr lang="pt-PT"/>
              <a:t> </a:t>
            </a:r>
            <a:r>
              <a:rPr lang="pt-PT" err="1"/>
              <a:t>connector</a:t>
            </a:r>
            <a:r>
              <a:rPr lang="pt-PT"/>
              <a:t> </a:t>
            </a:r>
            <a:r>
              <a:rPr lang="pt-PT" err="1"/>
              <a:t>ecosystem</a:t>
            </a:r>
            <a:r>
              <a:rPr lang="pt-PT"/>
              <a:t> </a:t>
            </a:r>
            <a:r>
              <a:rPr lang="pt-PT" err="1"/>
              <a:t>may</a:t>
            </a:r>
            <a:r>
              <a:rPr lang="pt-PT"/>
              <a:t> </a:t>
            </a:r>
            <a:r>
              <a:rPr lang="pt-PT" err="1"/>
              <a:t>include</a:t>
            </a:r>
            <a:r>
              <a:rPr lang="pt-PT"/>
              <a:t> </a:t>
            </a:r>
            <a:r>
              <a:rPr lang="pt-PT" err="1"/>
              <a:t>tools</a:t>
            </a:r>
            <a:r>
              <a:rPr lang="pt-PT"/>
              <a:t> </a:t>
            </a:r>
            <a:r>
              <a:rPr lang="pt-PT" err="1"/>
              <a:t>or</a:t>
            </a:r>
            <a:r>
              <a:rPr lang="pt-PT"/>
              <a:t> </a:t>
            </a:r>
            <a:r>
              <a:rPr lang="pt-PT" err="1"/>
              <a:t>utilities</a:t>
            </a:r>
            <a:r>
              <a:rPr lang="pt-PT"/>
              <a:t> </a:t>
            </a:r>
            <a:r>
              <a:rPr lang="pt-PT" err="1"/>
              <a:t>that</a:t>
            </a:r>
            <a:r>
              <a:rPr lang="pt-PT"/>
              <a:t> </a:t>
            </a:r>
            <a:r>
              <a:rPr lang="pt-PT" err="1"/>
              <a:t>simplify</a:t>
            </a:r>
            <a:r>
              <a:rPr lang="pt-PT"/>
              <a:t> </a:t>
            </a:r>
            <a:r>
              <a:rPr lang="pt-PT" err="1"/>
              <a:t>the</a:t>
            </a:r>
            <a:r>
              <a:rPr lang="pt-PT"/>
              <a:t> </a:t>
            </a:r>
            <a:r>
              <a:rPr lang="pt-PT" err="1"/>
              <a:t>configuration</a:t>
            </a:r>
            <a:r>
              <a:rPr lang="pt-PT"/>
              <a:t> </a:t>
            </a:r>
            <a:r>
              <a:rPr lang="pt-PT" err="1"/>
              <a:t>and</a:t>
            </a:r>
            <a:r>
              <a:rPr lang="pt-PT"/>
              <a:t> management </a:t>
            </a:r>
            <a:r>
              <a:rPr lang="pt-PT" err="1"/>
              <a:t>of</a:t>
            </a:r>
            <a:r>
              <a:rPr lang="pt-PT"/>
              <a:t> </a:t>
            </a:r>
            <a:r>
              <a:rPr lang="pt-PT" err="1"/>
              <a:t>connectors</a:t>
            </a:r>
            <a:r>
              <a:rPr lang="pt-PT"/>
              <a:t>. </a:t>
            </a:r>
            <a:r>
              <a:rPr lang="pt-PT" err="1"/>
              <a:t>This</a:t>
            </a:r>
            <a:r>
              <a:rPr lang="pt-PT"/>
              <a:t> </a:t>
            </a:r>
            <a:r>
              <a:rPr lang="pt-PT" err="1"/>
              <a:t>could</a:t>
            </a:r>
            <a:r>
              <a:rPr lang="pt-PT"/>
              <a:t> </a:t>
            </a:r>
            <a:r>
              <a:rPr lang="pt-PT" err="1"/>
              <a:t>involve</a:t>
            </a:r>
            <a:r>
              <a:rPr lang="pt-PT"/>
              <a:t> </a:t>
            </a:r>
            <a:r>
              <a:rPr lang="pt-PT" err="1"/>
              <a:t>tools</a:t>
            </a:r>
            <a:r>
              <a:rPr lang="pt-PT"/>
              <a:t> for </a:t>
            </a:r>
            <a:r>
              <a:rPr lang="pt-PT" err="1"/>
              <a:t>setting</a:t>
            </a:r>
            <a:r>
              <a:rPr lang="pt-PT"/>
              <a:t> </a:t>
            </a:r>
            <a:r>
              <a:rPr lang="pt-PT" err="1"/>
              <a:t>up</a:t>
            </a:r>
            <a:r>
              <a:rPr lang="pt-PT"/>
              <a:t> </a:t>
            </a:r>
            <a:r>
              <a:rPr lang="pt-PT" err="1"/>
              <a:t>and</a:t>
            </a:r>
            <a:r>
              <a:rPr lang="pt-PT"/>
              <a:t> </a:t>
            </a:r>
            <a:r>
              <a:rPr lang="pt-PT" err="1"/>
              <a:t>monitoring</a:t>
            </a:r>
            <a:r>
              <a:rPr lang="pt-PT"/>
              <a:t> </a:t>
            </a:r>
            <a:r>
              <a:rPr lang="pt-PT" err="1"/>
              <a:t>connections</a:t>
            </a:r>
            <a:r>
              <a:rPr lang="pt-PT"/>
              <a:t>, </a:t>
            </a:r>
            <a:r>
              <a:rPr lang="pt-PT" err="1"/>
              <a:t>managing</a:t>
            </a:r>
            <a:r>
              <a:rPr lang="pt-PT"/>
              <a:t> data </a:t>
            </a:r>
            <a:r>
              <a:rPr lang="pt-PT" err="1"/>
              <a:t>formats</a:t>
            </a:r>
            <a:r>
              <a:rPr lang="pt-PT"/>
              <a:t>, </a:t>
            </a:r>
            <a:r>
              <a:rPr lang="pt-PT" err="1"/>
              <a:t>and</a:t>
            </a:r>
            <a:r>
              <a:rPr lang="pt-PT"/>
              <a:t> handling </a:t>
            </a:r>
            <a:r>
              <a:rPr lang="pt-PT" err="1"/>
              <a:t>schema</a:t>
            </a:r>
            <a:r>
              <a:rPr lang="pt-PT"/>
              <a:t> </a:t>
            </a:r>
            <a:r>
              <a:rPr lang="pt-PT" err="1"/>
              <a:t>evolution</a:t>
            </a:r>
            <a:r>
              <a:rPr lang="pt-PT"/>
              <a:t>.</a:t>
            </a:r>
            <a:endParaRPr lang="pt-PT">
              <a:ea typeface="Calibri"/>
              <a:cs typeface="Calibri"/>
            </a:endParaRPr>
          </a:p>
          <a:p>
            <a:br>
              <a:rPr lang="en-US">
                <a:cs typeface="+mn-lt"/>
              </a:rPr>
            </a:br>
            <a:r>
              <a:rPr lang="pt-PT" err="1"/>
              <a:t>Integration</a:t>
            </a:r>
            <a:r>
              <a:rPr lang="pt-PT"/>
              <a:t> </a:t>
            </a:r>
            <a:r>
              <a:rPr lang="pt-PT" err="1"/>
              <a:t>with</a:t>
            </a:r>
            <a:r>
              <a:rPr lang="pt-PT"/>
              <a:t> </a:t>
            </a:r>
            <a:r>
              <a:rPr lang="pt-PT" err="1"/>
              <a:t>Flink</a:t>
            </a:r>
            <a:r>
              <a:rPr lang="pt-PT"/>
              <a:t>:</a:t>
            </a:r>
            <a:endParaRPr lang="en-US">
              <a:ea typeface="Calibri" panose="020F0502020204030204"/>
              <a:cs typeface="Calibri" panose="020F0502020204030204"/>
            </a:endParaRPr>
          </a:p>
          <a:p>
            <a:r>
              <a:rPr lang="pt-PT" err="1"/>
              <a:t>The</a:t>
            </a:r>
            <a:r>
              <a:rPr lang="pt-PT"/>
              <a:t> </a:t>
            </a:r>
            <a:r>
              <a:rPr lang="pt-PT" err="1"/>
              <a:t>connectors</a:t>
            </a:r>
            <a:r>
              <a:rPr lang="pt-PT"/>
              <a:t> in </a:t>
            </a:r>
            <a:r>
              <a:rPr lang="pt-PT" err="1"/>
              <a:t>the</a:t>
            </a:r>
            <a:r>
              <a:rPr lang="pt-PT"/>
              <a:t> </a:t>
            </a:r>
            <a:r>
              <a:rPr lang="pt-PT" err="1"/>
              <a:t>ecosystem</a:t>
            </a:r>
            <a:r>
              <a:rPr lang="pt-PT"/>
              <a:t> are </a:t>
            </a:r>
            <a:r>
              <a:rPr lang="pt-PT" err="1"/>
              <a:t>designed</a:t>
            </a:r>
            <a:r>
              <a:rPr lang="pt-PT"/>
              <a:t> to </a:t>
            </a:r>
            <a:r>
              <a:rPr lang="pt-PT" err="1"/>
              <a:t>seamlessly</a:t>
            </a:r>
            <a:r>
              <a:rPr lang="pt-PT"/>
              <a:t> </a:t>
            </a:r>
            <a:r>
              <a:rPr lang="pt-PT" err="1"/>
              <a:t>integrate</a:t>
            </a:r>
            <a:r>
              <a:rPr lang="pt-PT"/>
              <a:t> </a:t>
            </a:r>
            <a:r>
              <a:rPr lang="pt-PT" err="1"/>
              <a:t>with</a:t>
            </a:r>
            <a:r>
              <a:rPr lang="pt-PT"/>
              <a:t> </a:t>
            </a:r>
            <a:r>
              <a:rPr lang="pt-PT" err="1"/>
              <a:t>the</a:t>
            </a:r>
            <a:r>
              <a:rPr lang="pt-PT"/>
              <a:t> </a:t>
            </a:r>
            <a:r>
              <a:rPr lang="pt-PT" err="1"/>
              <a:t>PyFlink</a:t>
            </a:r>
            <a:r>
              <a:rPr lang="pt-PT"/>
              <a:t> </a:t>
            </a:r>
            <a:r>
              <a:rPr lang="pt-PT" err="1"/>
              <a:t>framework</a:t>
            </a:r>
            <a:r>
              <a:rPr lang="pt-PT"/>
              <a:t>. </a:t>
            </a:r>
            <a:r>
              <a:rPr lang="pt-PT" err="1"/>
              <a:t>This</a:t>
            </a:r>
            <a:r>
              <a:rPr lang="pt-PT"/>
              <a:t> </a:t>
            </a:r>
            <a:r>
              <a:rPr lang="pt-PT" err="1"/>
              <a:t>means</a:t>
            </a:r>
            <a:r>
              <a:rPr lang="pt-PT"/>
              <a:t> </a:t>
            </a:r>
            <a:r>
              <a:rPr lang="pt-PT" err="1"/>
              <a:t>that</a:t>
            </a:r>
            <a:r>
              <a:rPr lang="pt-PT"/>
              <a:t> </a:t>
            </a:r>
            <a:r>
              <a:rPr lang="pt-PT" err="1"/>
              <a:t>you</a:t>
            </a:r>
            <a:r>
              <a:rPr lang="pt-PT"/>
              <a:t> can </a:t>
            </a:r>
            <a:r>
              <a:rPr lang="pt-PT" err="1"/>
              <a:t>easily</a:t>
            </a:r>
            <a:r>
              <a:rPr lang="pt-PT"/>
              <a:t> configure </a:t>
            </a:r>
            <a:r>
              <a:rPr lang="pt-PT" err="1"/>
              <a:t>and</a:t>
            </a:r>
            <a:r>
              <a:rPr lang="pt-PT"/>
              <a:t> use </a:t>
            </a:r>
            <a:r>
              <a:rPr lang="pt-PT" err="1"/>
              <a:t>these</a:t>
            </a:r>
            <a:r>
              <a:rPr lang="pt-PT"/>
              <a:t> </a:t>
            </a:r>
            <a:r>
              <a:rPr lang="pt-PT" err="1"/>
              <a:t>connectors</a:t>
            </a:r>
            <a:r>
              <a:rPr lang="pt-PT"/>
              <a:t> </a:t>
            </a:r>
            <a:r>
              <a:rPr lang="pt-PT" err="1"/>
              <a:t>within</a:t>
            </a:r>
            <a:r>
              <a:rPr lang="pt-PT"/>
              <a:t> </a:t>
            </a:r>
            <a:r>
              <a:rPr lang="pt-PT" err="1"/>
              <a:t>your</a:t>
            </a:r>
            <a:r>
              <a:rPr lang="pt-PT"/>
              <a:t> </a:t>
            </a:r>
            <a:r>
              <a:rPr lang="pt-PT" err="1"/>
              <a:t>PyFlink</a:t>
            </a:r>
            <a:r>
              <a:rPr lang="pt-PT"/>
              <a:t> </a:t>
            </a:r>
            <a:r>
              <a:rPr lang="pt-PT" err="1"/>
              <a:t>applications</a:t>
            </a:r>
            <a:r>
              <a:rPr lang="pt-PT"/>
              <a:t> </a:t>
            </a:r>
            <a:r>
              <a:rPr lang="pt-PT" err="1"/>
              <a:t>without</a:t>
            </a:r>
            <a:r>
              <a:rPr lang="pt-PT"/>
              <a:t> </a:t>
            </a:r>
            <a:r>
              <a:rPr lang="pt-PT" err="1"/>
              <a:t>having</a:t>
            </a:r>
            <a:r>
              <a:rPr lang="pt-PT"/>
              <a:t> to </a:t>
            </a:r>
            <a:r>
              <a:rPr lang="pt-PT" err="1"/>
              <a:t>implement</a:t>
            </a:r>
            <a:r>
              <a:rPr lang="pt-PT"/>
              <a:t> </a:t>
            </a:r>
            <a:r>
              <a:rPr lang="pt-PT" err="1"/>
              <a:t>extensive</a:t>
            </a:r>
            <a:r>
              <a:rPr lang="pt-PT"/>
              <a:t> </a:t>
            </a:r>
            <a:r>
              <a:rPr lang="pt-PT" err="1"/>
              <a:t>low-level</a:t>
            </a:r>
            <a:r>
              <a:rPr lang="pt-PT"/>
              <a:t> </a:t>
            </a:r>
            <a:r>
              <a:rPr lang="pt-PT" err="1"/>
              <a:t>code</a:t>
            </a:r>
            <a:r>
              <a:rPr lang="pt-PT"/>
              <a:t>.</a:t>
            </a:r>
            <a:endParaRPr lang="pt-PT">
              <a:ea typeface="Calibri"/>
              <a:cs typeface="Calibri"/>
            </a:endParaRPr>
          </a:p>
          <a:p>
            <a:br>
              <a:rPr lang="en-US">
                <a:cs typeface="+mn-lt"/>
              </a:rPr>
            </a:br>
            <a:r>
              <a:rPr lang="pt-PT" err="1"/>
              <a:t>Extensibility</a:t>
            </a:r>
            <a:r>
              <a:rPr lang="pt-PT"/>
              <a:t>:</a:t>
            </a:r>
            <a:endParaRPr lang="en-US">
              <a:ea typeface="Calibri" panose="020F0502020204030204"/>
              <a:cs typeface="Calibri" panose="020F0502020204030204"/>
            </a:endParaRPr>
          </a:p>
          <a:p>
            <a:r>
              <a:rPr lang="pt-PT"/>
              <a:t>A </a:t>
            </a:r>
            <a:r>
              <a:rPr lang="pt-PT" err="1"/>
              <a:t>robust</a:t>
            </a:r>
            <a:r>
              <a:rPr lang="pt-PT"/>
              <a:t> </a:t>
            </a:r>
            <a:r>
              <a:rPr lang="pt-PT" err="1"/>
              <a:t>connector</a:t>
            </a:r>
            <a:r>
              <a:rPr lang="pt-PT"/>
              <a:t> </a:t>
            </a:r>
            <a:r>
              <a:rPr lang="pt-PT" err="1"/>
              <a:t>ecosystem</a:t>
            </a:r>
            <a:r>
              <a:rPr lang="pt-PT"/>
              <a:t> </a:t>
            </a:r>
            <a:r>
              <a:rPr lang="pt-PT" err="1"/>
              <a:t>provides</a:t>
            </a:r>
            <a:r>
              <a:rPr lang="pt-PT"/>
              <a:t> </a:t>
            </a:r>
            <a:r>
              <a:rPr lang="pt-PT" err="1"/>
              <a:t>extensibility</a:t>
            </a:r>
            <a:r>
              <a:rPr lang="pt-PT"/>
              <a:t>, </a:t>
            </a:r>
            <a:r>
              <a:rPr lang="pt-PT" err="1"/>
              <a:t>allowing</a:t>
            </a:r>
            <a:r>
              <a:rPr lang="pt-PT"/>
              <a:t> </a:t>
            </a:r>
            <a:r>
              <a:rPr lang="pt-PT" err="1"/>
              <a:t>developers</a:t>
            </a:r>
            <a:r>
              <a:rPr lang="pt-PT"/>
              <a:t> to </a:t>
            </a:r>
            <a:r>
              <a:rPr lang="pt-PT" err="1"/>
              <a:t>create</a:t>
            </a:r>
            <a:r>
              <a:rPr lang="pt-PT"/>
              <a:t> </a:t>
            </a:r>
            <a:r>
              <a:rPr lang="pt-PT" err="1"/>
              <a:t>custom</a:t>
            </a:r>
            <a:r>
              <a:rPr lang="pt-PT"/>
              <a:t> </a:t>
            </a:r>
            <a:r>
              <a:rPr lang="pt-PT" err="1"/>
              <a:t>connectors</a:t>
            </a:r>
            <a:r>
              <a:rPr lang="pt-PT"/>
              <a:t> for </a:t>
            </a:r>
            <a:r>
              <a:rPr lang="pt-PT" err="1"/>
              <a:t>specific</a:t>
            </a:r>
            <a:r>
              <a:rPr lang="pt-PT"/>
              <a:t> data </a:t>
            </a:r>
            <a:r>
              <a:rPr lang="pt-PT" err="1"/>
              <a:t>systems</a:t>
            </a:r>
            <a:r>
              <a:rPr lang="pt-PT"/>
              <a:t> </a:t>
            </a:r>
            <a:r>
              <a:rPr lang="pt-PT" err="1"/>
              <a:t>not</a:t>
            </a:r>
            <a:r>
              <a:rPr lang="pt-PT"/>
              <a:t> </a:t>
            </a:r>
            <a:r>
              <a:rPr lang="pt-PT" err="1"/>
              <a:t>covered</a:t>
            </a:r>
            <a:r>
              <a:rPr lang="pt-PT"/>
              <a:t> </a:t>
            </a:r>
            <a:r>
              <a:rPr lang="pt-PT" err="1"/>
              <a:t>by</a:t>
            </a:r>
            <a:r>
              <a:rPr lang="pt-PT"/>
              <a:t> </a:t>
            </a:r>
            <a:r>
              <a:rPr lang="pt-PT" err="1"/>
              <a:t>the</a:t>
            </a:r>
            <a:r>
              <a:rPr lang="pt-PT"/>
              <a:t> </a:t>
            </a:r>
            <a:r>
              <a:rPr lang="pt-PT" err="1"/>
              <a:t>built</a:t>
            </a:r>
            <a:r>
              <a:rPr lang="pt-PT"/>
              <a:t>-in </a:t>
            </a:r>
            <a:r>
              <a:rPr lang="pt-PT" err="1"/>
              <a:t>connectors</a:t>
            </a:r>
            <a:r>
              <a:rPr lang="pt-PT"/>
              <a:t>. </a:t>
            </a:r>
            <a:endParaRPr lang="pt-PT">
              <a:ea typeface="Calibri"/>
              <a:cs typeface="Calibri"/>
            </a:endParaRPr>
          </a:p>
          <a:p>
            <a:r>
              <a:rPr lang="pt-PT" err="1"/>
              <a:t>However</a:t>
            </a:r>
            <a:r>
              <a:rPr lang="pt-PT"/>
              <a:t> </a:t>
            </a:r>
            <a:r>
              <a:rPr lang="pt-PT" err="1"/>
              <a:t>pretty</a:t>
            </a:r>
            <a:r>
              <a:rPr lang="pt-PT"/>
              <a:t> </a:t>
            </a:r>
            <a:r>
              <a:rPr lang="pt-PT" err="1"/>
              <a:t>much</a:t>
            </a:r>
            <a:r>
              <a:rPr lang="pt-PT"/>
              <a:t> </a:t>
            </a:r>
            <a:r>
              <a:rPr lang="pt-PT" err="1"/>
              <a:t>all</a:t>
            </a:r>
            <a:r>
              <a:rPr lang="pt-PT"/>
              <a:t> are </a:t>
            </a:r>
            <a:r>
              <a:rPr lang="pt-PT" err="1"/>
              <a:t>already</a:t>
            </a:r>
            <a:r>
              <a:rPr lang="pt-PT"/>
              <a:t> </a:t>
            </a:r>
            <a:r>
              <a:rPr lang="pt-PT" err="1"/>
              <a:t>implemented</a:t>
            </a:r>
            <a:r>
              <a:rPr lang="pt-PT"/>
              <a:t>.</a:t>
            </a:r>
            <a:endParaRPr lang="pt-PT">
              <a:ea typeface="Calibri"/>
              <a:cs typeface="Calibri"/>
            </a:endParaRPr>
          </a:p>
        </p:txBody>
      </p:sp>
      <p:sp>
        <p:nvSpPr>
          <p:cNvPr id="4" name="Marcador de Posição do Número do Diapositivo 3">
            <a:extLst>
              <a:ext uri="{FF2B5EF4-FFF2-40B4-BE49-F238E27FC236}">
                <a16:creationId xmlns:a16="http://schemas.microsoft.com/office/drawing/2014/main" id="{111285AC-1631-09BF-7A67-EE57BF0D2D13}"/>
              </a:ext>
            </a:extLst>
          </p:cNvPr>
          <p:cNvSpPr>
            <a:spLocks noGrp="1"/>
          </p:cNvSpPr>
          <p:nvPr>
            <p:ph type="sldNum" sz="quarter" idx="5"/>
          </p:nvPr>
        </p:nvSpPr>
        <p:spPr/>
        <p:txBody>
          <a:bodyPr/>
          <a:lstStyle/>
          <a:p>
            <a:pPr>
              <a:defRPr/>
            </a:pPr>
            <a:fld id="{25C9CA22-F1D1-450E-83D7-D82150459C00}" type="slidenum">
              <a:rPr lang="fr-FR" smtClean="0"/>
              <a:pPr>
                <a:defRPr/>
              </a:pPr>
              <a:t>11</a:t>
            </a:fld>
            <a:endParaRPr lang="fr-FR"/>
          </a:p>
        </p:txBody>
      </p:sp>
    </p:spTree>
    <p:extLst>
      <p:ext uri="{BB962C8B-B14F-4D97-AF65-F5344CB8AC3E}">
        <p14:creationId xmlns:p14="http://schemas.microsoft.com/office/powerpoint/2010/main" val="342321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7D581-57DE-5A41-0319-3FC9B72D23C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BEF8376-46A6-7D46-BF10-DFAB3ABD23EE}"/>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9332ECF-AF0D-25C3-F5C4-6E816B4BB2E6}"/>
              </a:ext>
            </a:extLst>
          </p:cNvPr>
          <p:cNvSpPr>
            <a:spLocks noGrp="1"/>
          </p:cNvSpPr>
          <p:nvPr>
            <p:ph type="body" idx="1"/>
          </p:nvPr>
        </p:nvSpPr>
        <p:spPr/>
        <p:txBody>
          <a:bodyPr/>
          <a:lstStyle/>
          <a:p>
            <a:r>
              <a:rPr lang="pt-PT" err="1"/>
              <a:t>The</a:t>
            </a:r>
            <a:r>
              <a:rPr lang="pt-PT"/>
              <a:t> </a:t>
            </a:r>
            <a:r>
              <a:rPr lang="pt-PT" err="1"/>
              <a:t>Connectors</a:t>
            </a:r>
            <a:r>
              <a:rPr lang="pt-PT"/>
              <a:t> </a:t>
            </a:r>
            <a:r>
              <a:rPr lang="pt-PT" err="1"/>
              <a:t>Ecosystem</a:t>
            </a:r>
            <a:r>
              <a:rPr lang="pt-PT"/>
              <a:t> in </a:t>
            </a:r>
            <a:r>
              <a:rPr lang="pt-PT" err="1"/>
              <a:t>PyFlink</a:t>
            </a:r>
            <a:r>
              <a:rPr lang="pt-PT"/>
              <a:t> </a:t>
            </a:r>
            <a:r>
              <a:rPr lang="pt-PT" err="1"/>
              <a:t>refers</a:t>
            </a:r>
            <a:r>
              <a:rPr lang="pt-PT"/>
              <a:t> to a set </a:t>
            </a:r>
            <a:r>
              <a:rPr lang="pt-PT" err="1"/>
              <a:t>of</a:t>
            </a:r>
            <a:r>
              <a:rPr lang="pt-PT"/>
              <a:t> </a:t>
            </a:r>
            <a:r>
              <a:rPr lang="pt-PT" err="1"/>
              <a:t>libraries</a:t>
            </a:r>
            <a:r>
              <a:rPr lang="pt-PT"/>
              <a:t>, </a:t>
            </a:r>
            <a:r>
              <a:rPr lang="pt-PT" err="1"/>
              <a:t>tools</a:t>
            </a:r>
            <a:r>
              <a:rPr lang="pt-PT"/>
              <a:t>, </a:t>
            </a:r>
            <a:r>
              <a:rPr lang="pt-PT" err="1"/>
              <a:t>and</a:t>
            </a:r>
            <a:r>
              <a:rPr lang="pt-PT"/>
              <a:t> </a:t>
            </a:r>
            <a:r>
              <a:rPr lang="pt-PT" err="1"/>
              <a:t>integrations</a:t>
            </a:r>
            <a:r>
              <a:rPr lang="pt-PT"/>
              <a:t> </a:t>
            </a:r>
            <a:r>
              <a:rPr lang="pt-PT" err="1"/>
              <a:t>designed</a:t>
            </a:r>
            <a:r>
              <a:rPr lang="pt-PT"/>
              <a:t> to </a:t>
            </a:r>
            <a:r>
              <a:rPr lang="pt-PT" err="1"/>
              <a:t>facilitate</a:t>
            </a:r>
            <a:r>
              <a:rPr lang="pt-PT"/>
              <a:t> </a:t>
            </a:r>
            <a:r>
              <a:rPr lang="pt-PT" err="1"/>
              <a:t>the</a:t>
            </a:r>
            <a:r>
              <a:rPr lang="pt-PT"/>
              <a:t> </a:t>
            </a:r>
            <a:r>
              <a:rPr lang="pt-PT" err="1"/>
              <a:t>flow</a:t>
            </a:r>
            <a:r>
              <a:rPr lang="pt-PT"/>
              <a:t> </a:t>
            </a:r>
            <a:r>
              <a:rPr lang="pt-PT" err="1"/>
              <a:t>of</a:t>
            </a:r>
            <a:r>
              <a:rPr lang="pt-PT"/>
              <a:t> data </a:t>
            </a:r>
            <a:r>
              <a:rPr lang="pt-PT" err="1"/>
              <a:t>between</a:t>
            </a:r>
            <a:r>
              <a:rPr lang="pt-PT"/>
              <a:t> </a:t>
            </a:r>
            <a:r>
              <a:rPr lang="pt-PT" err="1"/>
              <a:t>PyFlink</a:t>
            </a:r>
            <a:r>
              <a:rPr lang="pt-PT"/>
              <a:t> </a:t>
            </a:r>
            <a:r>
              <a:rPr lang="pt-PT" err="1"/>
              <a:t>and</a:t>
            </a:r>
            <a:r>
              <a:rPr lang="pt-PT"/>
              <a:t> </a:t>
            </a:r>
            <a:r>
              <a:rPr lang="pt-PT" err="1"/>
              <a:t>various</a:t>
            </a:r>
            <a:r>
              <a:rPr lang="pt-PT"/>
              <a:t> </a:t>
            </a:r>
            <a:r>
              <a:rPr lang="pt-PT" err="1"/>
              <a:t>external</a:t>
            </a:r>
            <a:r>
              <a:rPr lang="pt-PT"/>
              <a:t> data </a:t>
            </a:r>
            <a:r>
              <a:rPr lang="pt-PT" err="1"/>
              <a:t>sources</a:t>
            </a:r>
            <a:r>
              <a:rPr lang="pt-PT"/>
              <a:t> </a:t>
            </a:r>
            <a:r>
              <a:rPr lang="pt-PT" err="1"/>
              <a:t>or</a:t>
            </a:r>
            <a:r>
              <a:rPr lang="pt-PT"/>
              <a:t> </a:t>
            </a:r>
            <a:r>
              <a:rPr lang="pt-PT" err="1"/>
              <a:t>sinks</a:t>
            </a:r>
            <a:r>
              <a:rPr lang="pt-PT"/>
              <a:t>. </a:t>
            </a:r>
            <a:r>
              <a:rPr lang="pt-PT" err="1"/>
              <a:t>Such</a:t>
            </a:r>
            <a:r>
              <a:rPr lang="pt-PT"/>
              <a:t> as:</a:t>
            </a:r>
          </a:p>
          <a:p>
            <a:br>
              <a:rPr lang="pt-PT">
                <a:cs typeface="+mn-lt"/>
              </a:rPr>
            </a:br>
            <a:r>
              <a:rPr lang="pt-PT" err="1"/>
              <a:t>Libraries</a:t>
            </a:r>
            <a:r>
              <a:rPr lang="pt-PT"/>
              <a:t>:</a:t>
            </a:r>
            <a:br>
              <a:rPr lang="pt-PT">
                <a:cs typeface="+mn-lt"/>
              </a:rPr>
            </a:br>
            <a:r>
              <a:rPr lang="pt-PT" err="1"/>
              <a:t>Connectors</a:t>
            </a:r>
            <a:r>
              <a:rPr lang="pt-PT"/>
              <a:t> are </a:t>
            </a:r>
            <a:r>
              <a:rPr lang="pt-PT" err="1"/>
              <a:t>typically</a:t>
            </a:r>
            <a:r>
              <a:rPr lang="pt-PT"/>
              <a:t> </a:t>
            </a:r>
            <a:r>
              <a:rPr lang="pt-PT" err="1"/>
              <a:t>implemented</a:t>
            </a:r>
            <a:r>
              <a:rPr lang="pt-PT"/>
              <a:t> as </a:t>
            </a:r>
            <a:r>
              <a:rPr lang="pt-PT" err="1"/>
              <a:t>libraries</a:t>
            </a:r>
            <a:r>
              <a:rPr lang="pt-PT"/>
              <a:t> </a:t>
            </a:r>
            <a:r>
              <a:rPr lang="pt-PT" err="1"/>
              <a:t>that</a:t>
            </a:r>
            <a:r>
              <a:rPr lang="pt-PT"/>
              <a:t> </a:t>
            </a:r>
            <a:r>
              <a:rPr lang="pt-PT" err="1"/>
              <a:t>provide</a:t>
            </a:r>
            <a:r>
              <a:rPr lang="pt-PT"/>
              <a:t> </a:t>
            </a:r>
            <a:r>
              <a:rPr lang="pt-PT" err="1"/>
              <a:t>the</a:t>
            </a:r>
            <a:r>
              <a:rPr lang="pt-PT"/>
              <a:t> </a:t>
            </a:r>
            <a:r>
              <a:rPr lang="pt-PT" err="1"/>
              <a:t>necessary</a:t>
            </a:r>
            <a:r>
              <a:rPr lang="pt-PT"/>
              <a:t> </a:t>
            </a:r>
            <a:r>
              <a:rPr lang="pt-PT" err="1"/>
              <a:t>functionality</a:t>
            </a:r>
            <a:r>
              <a:rPr lang="pt-PT"/>
              <a:t> to </a:t>
            </a:r>
            <a:r>
              <a:rPr lang="pt-PT" err="1"/>
              <a:t>interact</a:t>
            </a:r>
            <a:r>
              <a:rPr lang="pt-PT"/>
              <a:t> </a:t>
            </a:r>
            <a:r>
              <a:rPr lang="pt-PT" err="1"/>
              <a:t>with</a:t>
            </a:r>
            <a:r>
              <a:rPr lang="pt-PT"/>
              <a:t> </a:t>
            </a:r>
            <a:r>
              <a:rPr lang="pt-PT" err="1"/>
              <a:t>external</a:t>
            </a:r>
            <a:r>
              <a:rPr lang="pt-PT"/>
              <a:t> data </a:t>
            </a:r>
            <a:r>
              <a:rPr lang="pt-PT" err="1"/>
              <a:t>systems</a:t>
            </a:r>
            <a:r>
              <a:rPr lang="pt-PT"/>
              <a:t>, </a:t>
            </a:r>
            <a:r>
              <a:rPr lang="pt-PT" err="1"/>
              <a:t>like</a:t>
            </a:r>
            <a:r>
              <a:rPr lang="pt-PT"/>
              <a:t> </a:t>
            </a:r>
            <a:r>
              <a:rPr lang="pt-PT" err="1"/>
              <a:t>databases</a:t>
            </a:r>
            <a:r>
              <a:rPr lang="pt-PT"/>
              <a:t>, </a:t>
            </a:r>
            <a:r>
              <a:rPr lang="pt-PT" err="1"/>
              <a:t>message</a:t>
            </a:r>
            <a:r>
              <a:rPr lang="pt-PT"/>
              <a:t> </a:t>
            </a:r>
            <a:r>
              <a:rPr lang="pt-PT" err="1"/>
              <a:t>queues</a:t>
            </a:r>
            <a:r>
              <a:rPr lang="pt-PT"/>
              <a:t>, file </a:t>
            </a:r>
            <a:r>
              <a:rPr lang="pt-PT" err="1"/>
              <a:t>systems</a:t>
            </a:r>
            <a:r>
              <a:rPr lang="pt-PT"/>
              <a:t>, etc.</a:t>
            </a:r>
          </a:p>
          <a:p>
            <a:br>
              <a:rPr lang="pt-PT"/>
            </a:br>
            <a:r>
              <a:rPr lang="pt-PT"/>
              <a:t>Tools and Utilities</a:t>
            </a:r>
            <a:br>
              <a:rPr lang="pt-PT"/>
            </a:br>
            <a:r>
              <a:rPr lang="pt-PT"/>
              <a:t>The connector ecosystem may include tools or utilities that simplify the configuration and management of connectors. This could involve tools for setting up and monitoring connections, managing data formats, and handling schema evolution.</a:t>
            </a:r>
          </a:p>
          <a:p>
            <a:br>
              <a:rPr lang="en-US"/>
            </a:br>
            <a:r>
              <a:rPr lang="pt-PT"/>
              <a:t>Integration with Flink:</a:t>
            </a:r>
            <a:endParaRPr lang="en-US"/>
          </a:p>
          <a:p>
            <a:r>
              <a:rPr lang="pt-PT"/>
              <a:t>The connectors in the ecosystem are designed to seamlessly integrate with the PyFlink framework. This means that you can easily configure and use these connectors within your PyFlink applications without having to implement extensive low-level code.</a:t>
            </a:r>
          </a:p>
          <a:p>
            <a:br>
              <a:rPr lang="en-US"/>
            </a:br>
            <a:r>
              <a:rPr lang="pt-PT"/>
              <a:t>Extensibility:</a:t>
            </a:r>
            <a:endParaRPr lang="en-US"/>
          </a:p>
          <a:p>
            <a:r>
              <a:rPr lang="pt-PT"/>
              <a:t>A robust connector ecosystem provides extensibility, allowing developers to create custom connectors for specific data systems not covered by the built-in connectors. </a:t>
            </a:r>
          </a:p>
          <a:p>
            <a:r>
              <a:rPr lang="pt-PT"/>
              <a:t>However pretty much all are already implemented.</a:t>
            </a:r>
          </a:p>
          <a:p>
            <a:endParaRPr lang="pt-PT">
              <a:ea typeface="Calibri"/>
              <a:cs typeface="Calibri"/>
            </a:endParaRPr>
          </a:p>
        </p:txBody>
      </p:sp>
      <p:sp>
        <p:nvSpPr>
          <p:cNvPr id="4" name="Marcador de Posição do Número do Diapositivo 3">
            <a:extLst>
              <a:ext uri="{FF2B5EF4-FFF2-40B4-BE49-F238E27FC236}">
                <a16:creationId xmlns:a16="http://schemas.microsoft.com/office/drawing/2014/main" id="{1C6ADC5E-98EC-6402-0B61-CE711CDE05B9}"/>
              </a:ext>
            </a:extLst>
          </p:cNvPr>
          <p:cNvSpPr>
            <a:spLocks noGrp="1"/>
          </p:cNvSpPr>
          <p:nvPr>
            <p:ph type="sldNum" sz="quarter" idx="5"/>
          </p:nvPr>
        </p:nvSpPr>
        <p:spPr/>
        <p:txBody>
          <a:bodyPr/>
          <a:lstStyle/>
          <a:p>
            <a:pPr>
              <a:defRPr/>
            </a:pPr>
            <a:fld id="{25C9CA22-F1D1-450E-83D7-D82150459C00}" type="slidenum">
              <a:rPr lang="fr-FR" smtClean="0"/>
              <a:pPr>
                <a:defRPr/>
              </a:pPr>
              <a:t>12</a:t>
            </a:fld>
            <a:endParaRPr lang="fr-FR"/>
          </a:p>
        </p:txBody>
      </p:sp>
    </p:spTree>
    <p:extLst>
      <p:ext uri="{BB962C8B-B14F-4D97-AF65-F5344CB8AC3E}">
        <p14:creationId xmlns:p14="http://schemas.microsoft.com/office/powerpoint/2010/main" val="1230384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D2ED3-524B-FA67-8C93-69A7ABD4AF45}"/>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A266103-3D18-68A6-CBA6-C1880248F788}"/>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96B1CD95-8AAF-2C90-A69D-EBF58DD6C1E6}"/>
              </a:ext>
            </a:extLst>
          </p:cNvPr>
          <p:cNvSpPr>
            <a:spLocks noGrp="1"/>
          </p:cNvSpPr>
          <p:nvPr>
            <p:ph type="body" idx="1"/>
          </p:nvPr>
        </p:nvSpPr>
        <p:spPr/>
        <p:txBody>
          <a:bodyPr/>
          <a:lstStyle/>
          <a:p>
            <a:r>
              <a:rPr lang="pt-PT"/>
              <a:t>1. **</a:t>
            </a:r>
            <a:r>
              <a:rPr lang="pt-PT" err="1"/>
              <a:t>Flink</a:t>
            </a:r>
            <a:r>
              <a:rPr lang="pt-PT"/>
              <a:t> </a:t>
            </a:r>
            <a:r>
              <a:rPr lang="pt-PT" err="1"/>
              <a:t>Client</a:t>
            </a:r>
            <a:r>
              <a:rPr lang="pt-PT"/>
              <a:t>:**</a:t>
            </a:r>
            <a:endParaRPr lang="en-US"/>
          </a:p>
          <a:p>
            <a:r>
              <a:rPr lang="pt-PT"/>
              <a:t>   - </a:t>
            </a:r>
            <a:r>
              <a:rPr lang="pt-PT" err="1"/>
              <a:t>The</a:t>
            </a:r>
            <a:r>
              <a:rPr lang="pt-PT"/>
              <a:t> Flink client is where you submit Flink jobs. It's responsible for preparing and submitting the job to the Flink cluster.</a:t>
            </a:r>
          </a:p>
          <a:p>
            <a:r>
              <a:rPr lang="pt-PT"/>
              <a:t>   - </a:t>
            </a:r>
            <a:r>
              <a:rPr lang="pt-PT" err="1"/>
              <a:t>You</a:t>
            </a:r>
            <a:r>
              <a:rPr lang="pt-PT"/>
              <a:t> </a:t>
            </a:r>
            <a:r>
              <a:rPr lang="pt-PT" err="1"/>
              <a:t>need</a:t>
            </a:r>
            <a:r>
              <a:rPr lang="pt-PT"/>
              <a:t> </a:t>
            </a:r>
            <a:r>
              <a:rPr lang="pt-PT" err="1"/>
              <a:t>Python</a:t>
            </a:r>
            <a:r>
              <a:rPr lang="pt-PT"/>
              <a:t> </a:t>
            </a:r>
            <a:r>
              <a:rPr lang="pt-PT" err="1"/>
              <a:t>and</a:t>
            </a:r>
            <a:r>
              <a:rPr lang="pt-PT"/>
              <a:t> </a:t>
            </a:r>
            <a:r>
              <a:rPr lang="pt-PT" err="1"/>
              <a:t>PyFlink</a:t>
            </a:r>
            <a:r>
              <a:rPr lang="pt-PT"/>
              <a:t> </a:t>
            </a:r>
            <a:r>
              <a:rPr lang="pt-PT" err="1"/>
              <a:t>installed</a:t>
            </a:r>
            <a:r>
              <a:rPr lang="pt-PT"/>
              <a:t> </a:t>
            </a:r>
            <a:r>
              <a:rPr lang="pt-PT" err="1"/>
              <a:t>on</a:t>
            </a:r>
            <a:r>
              <a:rPr lang="pt-PT"/>
              <a:t> </a:t>
            </a:r>
            <a:r>
              <a:rPr lang="pt-PT" err="1"/>
              <a:t>the</a:t>
            </a:r>
            <a:r>
              <a:rPr lang="pt-PT"/>
              <a:t> </a:t>
            </a:r>
            <a:r>
              <a:rPr lang="pt-PT" err="1"/>
              <a:t>Flink</a:t>
            </a:r>
            <a:r>
              <a:rPr lang="pt-PT"/>
              <a:t> </a:t>
            </a:r>
            <a:r>
              <a:rPr lang="pt-PT" err="1"/>
              <a:t>client</a:t>
            </a:r>
            <a:r>
              <a:rPr lang="pt-PT"/>
              <a:t> </a:t>
            </a:r>
            <a:r>
              <a:rPr lang="pt-PT" err="1"/>
              <a:t>if</a:t>
            </a:r>
            <a:r>
              <a:rPr lang="pt-PT"/>
              <a:t> </a:t>
            </a:r>
            <a:r>
              <a:rPr lang="pt-PT" err="1"/>
              <a:t>you're</a:t>
            </a:r>
            <a:r>
              <a:rPr lang="pt-PT"/>
              <a:t> </a:t>
            </a:r>
            <a:r>
              <a:rPr lang="pt-PT" err="1"/>
              <a:t>submitting</a:t>
            </a:r>
            <a:r>
              <a:rPr lang="pt-PT"/>
              <a:t> </a:t>
            </a:r>
            <a:r>
              <a:rPr lang="pt-PT" err="1"/>
              <a:t>PyFlink</a:t>
            </a:r>
            <a:r>
              <a:rPr lang="pt-PT"/>
              <a:t> jobs </a:t>
            </a:r>
            <a:r>
              <a:rPr lang="pt-PT" err="1"/>
              <a:t>using</a:t>
            </a:r>
            <a:r>
              <a:rPr lang="pt-PT"/>
              <a:t> </a:t>
            </a:r>
            <a:r>
              <a:rPr lang="pt-PT" err="1"/>
              <a:t>the</a:t>
            </a:r>
            <a:r>
              <a:rPr lang="pt-PT"/>
              <a:t> </a:t>
            </a:r>
            <a:r>
              <a:rPr lang="pt-PT" err="1"/>
              <a:t>DataStream</a:t>
            </a:r>
            <a:r>
              <a:rPr lang="pt-PT"/>
              <a:t> API </a:t>
            </a:r>
            <a:r>
              <a:rPr lang="pt-PT" err="1"/>
              <a:t>or</a:t>
            </a:r>
            <a:r>
              <a:rPr lang="pt-PT"/>
              <a:t> </a:t>
            </a:r>
            <a:r>
              <a:rPr lang="pt-PT" err="1"/>
              <a:t>PyFlink</a:t>
            </a:r>
            <a:r>
              <a:rPr lang="pt-PT"/>
              <a:t> </a:t>
            </a:r>
            <a:r>
              <a:rPr lang="pt-PT" err="1"/>
              <a:t>Table</a:t>
            </a:r>
            <a:r>
              <a:rPr lang="pt-PT"/>
              <a:t> API.</a:t>
            </a:r>
            <a:endParaRPr lang="pt-PT">
              <a:cs typeface="Calibri"/>
            </a:endParaRPr>
          </a:p>
          <a:p>
            <a:r>
              <a:rPr lang="pt-PT"/>
              <a:t> </a:t>
            </a:r>
            <a:endParaRPr lang="pt-PT">
              <a:cs typeface="Calibri"/>
            </a:endParaRPr>
          </a:p>
          <a:p>
            <a:r>
              <a:rPr lang="pt-PT"/>
              <a:t>2. **</a:t>
            </a:r>
            <a:r>
              <a:rPr lang="pt-PT" err="1"/>
              <a:t>Task</a:t>
            </a:r>
            <a:r>
              <a:rPr lang="pt-PT"/>
              <a:t> Managers:**</a:t>
            </a:r>
            <a:endParaRPr lang="pt-PT">
              <a:cs typeface="Calibri"/>
            </a:endParaRPr>
          </a:p>
          <a:p>
            <a:r>
              <a:rPr lang="pt-PT"/>
              <a:t>   - </a:t>
            </a:r>
            <a:r>
              <a:rPr lang="pt-PT" err="1"/>
              <a:t>Task</a:t>
            </a:r>
            <a:r>
              <a:rPr lang="pt-PT"/>
              <a:t> Managers are </a:t>
            </a:r>
            <a:r>
              <a:rPr lang="pt-PT" err="1"/>
              <a:t>responsible</a:t>
            </a:r>
            <a:r>
              <a:rPr lang="pt-PT"/>
              <a:t> for </a:t>
            </a:r>
            <a:r>
              <a:rPr lang="pt-PT" err="1"/>
              <a:t>executing</a:t>
            </a:r>
            <a:r>
              <a:rPr lang="pt-PT"/>
              <a:t> </a:t>
            </a:r>
            <a:r>
              <a:rPr lang="pt-PT" err="1"/>
              <a:t>the</a:t>
            </a:r>
            <a:r>
              <a:rPr lang="pt-PT"/>
              <a:t> </a:t>
            </a:r>
            <a:r>
              <a:rPr lang="pt-PT" err="1"/>
              <a:t>tasks</a:t>
            </a:r>
            <a:r>
              <a:rPr lang="pt-PT"/>
              <a:t> </a:t>
            </a:r>
            <a:r>
              <a:rPr lang="pt-PT" err="1"/>
              <a:t>of</a:t>
            </a:r>
            <a:r>
              <a:rPr lang="pt-PT"/>
              <a:t> a </a:t>
            </a:r>
            <a:r>
              <a:rPr lang="pt-PT" err="1"/>
              <a:t>Flink</a:t>
            </a:r>
            <a:r>
              <a:rPr lang="pt-PT"/>
              <a:t> job. In a </a:t>
            </a:r>
            <a:r>
              <a:rPr lang="pt-PT" err="1"/>
              <a:t>distributed</a:t>
            </a:r>
            <a:r>
              <a:rPr lang="pt-PT"/>
              <a:t> </a:t>
            </a:r>
            <a:r>
              <a:rPr lang="pt-PT" err="1"/>
              <a:t>Flink</a:t>
            </a:r>
            <a:r>
              <a:rPr lang="pt-PT"/>
              <a:t> </a:t>
            </a:r>
            <a:r>
              <a:rPr lang="pt-PT" err="1"/>
              <a:t>setup</a:t>
            </a:r>
            <a:r>
              <a:rPr lang="pt-PT"/>
              <a:t>, </a:t>
            </a:r>
            <a:r>
              <a:rPr lang="pt-PT" err="1"/>
              <a:t>Task</a:t>
            </a:r>
            <a:r>
              <a:rPr lang="pt-PT"/>
              <a:t> Managers </a:t>
            </a:r>
            <a:r>
              <a:rPr lang="pt-PT" err="1"/>
              <a:t>run</a:t>
            </a:r>
            <a:r>
              <a:rPr lang="pt-PT"/>
              <a:t> </a:t>
            </a:r>
            <a:r>
              <a:rPr lang="pt-PT" err="1"/>
              <a:t>on</a:t>
            </a:r>
            <a:r>
              <a:rPr lang="pt-PT"/>
              <a:t> </a:t>
            </a:r>
            <a:r>
              <a:rPr lang="pt-PT" err="1"/>
              <a:t>worker</a:t>
            </a:r>
            <a:r>
              <a:rPr lang="pt-PT"/>
              <a:t> nodes in </a:t>
            </a:r>
            <a:r>
              <a:rPr lang="pt-PT" err="1"/>
              <a:t>the</a:t>
            </a:r>
            <a:r>
              <a:rPr lang="pt-PT"/>
              <a:t> cluster.</a:t>
            </a:r>
            <a:endParaRPr lang="pt-PT">
              <a:cs typeface="Calibri"/>
            </a:endParaRPr>
          </a:p>
          <a:p>
            <a:r>
              <a:rPr lang="pt-PT"/>
              <a:t>   - </a:t>
            </a:r>
            <a:r>
              <a:rPr lang="pt-PT" err="1"/>
              <a:t>If</a:t>
            </a:r>
            <a:r>
              <a:rPr lang="pt-PT"/>
              <a:t> </a:t>
            </a:r>
            <a:r>
              <a:rPr lang="pt-PT" err="1"/>
              <a:t>your</a:t>
            </a:r>
            <a:r>
              <a:rPr lang="pt-PT"/>
              <a:t> </a:t>
            </a:r>
            <a:r>
              <a:rPr lang="pt-PT" err="1"/>
              <a:t>PyFlink</a:t>
            </a:r>
            <a:r>
              <a:rPr lang="pt-PT"/>
              <a:t> job </a:t>
            </a:r>
            <a:r>
              <a:rPr lang="pt-PT" err="1"/>
              <a:t>involves</a:t>
            </a:r>
            <a:r>
              <a:rPr lang="pt-PT"/>
              <a:t> </a:t>
            </a:r>
            <a:r>
              <a:rPr lang="pt-PT" err="1"/>
              <a:t>Python</a:t>
            </a:r>
            <a:r>
              <a:rPr lang="pt-PT"/>
              <a:t> </a:t>
            </a:r>
            <a:r>
              <a:rPr lang="pt-PT" err="1"/>
              <a:t>operators</a:t>
            </a:r>
            <a:r>
              <a:rPr lang="pt-PT"/>
              <a:t>, </a:t>
            </a:r>
            <a:r>
              <a:rPr lang="pt-PT" err="1"/>
              <a:t>Python</a:t>
            </a:r>
            <a:r>
              <a:rPr lang="pt-PT"/>
              <a:t> processes are </a:t>
            </a:r>
            <a:r>
              <a:rPr lang="pt-PT" err="1"/>
              <a:t>launched</a:t>
            </a:r>
            <a:r>
              <a:rPr lang="pt-PT"/>
              <a:t> </a:t>
            </a:r>
            <a:r>
              <a:rPr lang="pt-PT" err="1"/>
              <a:t>on</a:t>
            </a:r>
            <a:r>
              <a:rPr lang="pt-PT"/>
              <a:t> </a:t>
            </a:r>
            <a:r>
              <a:rPr lang="pt-PT" err="1"/>
              <a:t>the</a:t>
            </a:r>
            <a:r>
              <a:rPr lang="pt-PT"/>
              <a:t> </a:t>
            </a:r>
            <a:r>
              <a:rPr lang="pt-PT" err="1"/>
              <a:t>Task</a:t>
            </a:r>
            <a:r>
              <a:rPr lang="pt-PT"/>
              <a:t> Managers to execute </a:t>
            </a:r>
            <a:r>
              <a:rPr lang="pt-PT" err="1"/>
              <a:t>the</a:t>
            </a:r>
            <a:r>
              <a:rPr lang="pt-PT"/>
              <a:t> </a:t>
            </a:r>
            <a:r>
              <a:rPr lang="pt-PT" err="1"/>
              <a:t>Python</a:t>
            </a:r>
            <a:r>
              <a:rPr lang="pt-PT"/>
              <a:t> </a:t>
            </a:r>
            <a:r>
              <a:rPr lang="pt-PT" err="1"/>
              <a:t>code</a:t>
            </a:r>
            <a:r>
              <a:rPr lang="pt-PT"/>
              <a:t>.</a:t>
            </a:r>
            <a:endParaRPr lang="pt-PT">
              <a:cs typeface="Calibri"/>
            </a:endParaRPr>
          </a:p>
          <a:p>
            <a:r>
              <a:rPr lang="pt-PT"/>
              <a:t>   - </a:t>
            </a:r>
            <a:r>
              <a:rPr lang="pt-PT" err="1"/>
              <a:t>Python</a:t>
            </a:r>
            <a:r>
              <a:rPr lang="pt-PT"/>
              <a:t> </a:t>
            </a:r>
            <a:r>
              <a:rPr lang="pt-PT" err="1"/>
              <a:t>and</a:t>
            </a:r>
            <a:r>
              <a:rPr lang="pt-PT"/>
              <a:t> </a:t>
            </a:r>
            <a:r>
              <a:rPr lang="pt-PT" err="1"/>
              <a:t>PyFlink</a:t>
            </a:r>
            <a:r>
              <a:rPr lang="pt-PT"/>
              <a:t> </a:t>
            </a:r>
            <a:r>
              <a:rPr lang="pt-PT" err="1"/>
              <a:t>need</a:t>
            </a:r>
            <a:r>
              <a:rPr lang="pt-PT"/>
              <a:t> to </a:t>
            </a:r>
            <a:r>
              <a:rPr lang="pt-PT" err="1"/>
              <a:t>be</a:t>
            </a:r>
            <a:r>
              <a:rPr lang="pt-PT"/>
              <a:t> </a:t>
            </a:r>
            <a:r>
              <a:rPr lang="pt-PT" err="1"/>
              <a:t>installed</a:t>
            </a:r>
            <a:r>
              <a:rPr lang="pt-PT"/>
              <a:t> </a:t>
            </a:r>
            <a:r>
              <a:rPr lang="pt-PT" err="1"/>
              <a:t>on</a:t>
            </a:r>
            <a:r>
              <a:rPr lang="pt-PT"/>
              <a:t> </a:t>
            </a:r>
            <a:r>
              <a:rPr lang="pt-PT" err="1"/>
              <a:t>all</a:t>
            </a:r>
            <a:r>
              <a:rPr lang="pt-PT"/>
              <a:t> </a:t>
            </a:r>
            <a:r>
              <a:rPr lang="pt-PT" err="1"/>
              <a:t>Task</a:t>
            </a:r>
            <a:r>
              <a:rPr lang="pt-PT"/>
              <a:t> Managers </a:t>
            </a:r>
            <a:r>
              <a:rPr lang="pt-PT" err="1"/>
              <a:t>that</a:t>
            </a:r>
            <a:r>
              <a:rPr lang="pt-PT"/>
              <a:t> </a:t>
            </a:r>
            <a:r>
              <a:rPr lang="pt-PT" err="1"/>
              <a:t>will</a:t>
            </a:r>
            <a:r>
              <a:rPr lang="pt-PT"/>
              <a:t> </a:t>
            </a:r>
            <a:r>
              <a:rPr lang="pt-PT" err="1"/>
              <a:t>run</a:t>
            </a:r>
            <a:r>
              <a:rPr lang="pt-PT"/>
              <a:t> </a:t>
            </a:r>
            <a:r>
              <a:rPr lang="pt-PT" err="1"/>
              <a:t>tasks</a:t>
            </a:r>
            <a:r>
              <a:rPr lang="pt-PT"/>
              <a:t> </a:t>
            </a:r>
            <a:r>
              <a:rPr lang="pt-PT" err="1"/>
              <a:t>involving</a:t>
            </a:r>
            <a:r>
              <a:rPr lang="pt-PT"/>
              <a:t> </a:t>
            </a:r>
            <a:r>
              <a:rPr lang="pt-PT" err="1"/>
              <a:t>PyFlink</a:t>
            </a:r>
            <a:r>
              <a:rPr lang="pt-PT"/>
              <a:t>.</a:t>
            </a:r>
            <a:endParaRPr lang="pt-PT">
              <a:cs typeface="Calibri"/>
            </a:endParaRPr>
          </a:p>
          <a:p>
            <a:r>
              <a:rPr lang="pt-PT"/>
              <a:t> </a:t>
            </a:r>
            <a:endParaRPr lang="pt-PT">
              <a:cs typeface="Calibri"/>
            </a:endParaRPr>
          </a:p>
          <a:p>
            <a:r>
              <a:rPr lang="pt-PT"/>
              <a:t>3. **Job Manager:**</a:t>
            </a:r>
            <a:endParaRPr lang="pt-PT">
              <a:cs typeface="Calibri"/>
            </a:endParaRPr>
          </a:p>
          <a:p>
            <a:r>
              <a:rPr lang="pt-PT"/>
              <a:t>   - </a:t>
            </a:r>
            <a:r>
              <a:rPr lang="pt-PT" err="1"/>
              <a:t>The</a:t>
            </a:r>
            <a:r>
              <a:rPr lang="pt-PT"/>
              <a:t> Job Manager </a:t>
            </a:r>
            <a:r>
              <a:rPr lang="pt-PT" err="1"/>
              <a:t>coordinates</a:t>
            </a:r>
            <a:r>
              <a:rPr lang="pt-PT"/>
              <a:t> </a:t>
            </a:r>
            <a:r>
              <a:rPr lang="pt-PT" err="1"/>
              <a:t>the</a:t>
            </a:r>
            <a:r>
              <a:rPr lang="pt-PT"/>
              <a:t> </a:t>
            </a:r>
            <a:r>
              <a:rPr lang="pt-PT" err="1"/>
              <a:t>execution</a:t>
            </a:r>
            <a:r>
              <a:rPr lang="pt-PT"/>
              <a:t> </a:t>
            </a:r>
            <a:r>
              <a:rPr lang="pt-PT" err="1"/>
              <a:t>of</a:t>
            </a:r>
            <a:r>
              <a:rPr lang="pt-PT"/>
              <a:t> </a:t>
            </a:r>
            <a:r>
              <a:rPr lang="pt-PT" err="1"/>
              <a:t>Flink</a:t>
            </a:r>
            <a:r>
              <a:rPr lang="pt-PT"/>
              <a:t> jobs </a:t>
            </a:r>
            <a:r>
              <a:rPr lang="pt-PT" err="1"/>
              <a:t>and</a:t>
            </a:r>
            <a:r>
              <a:rPr lang="pt-PT"/>
              <a:t> </a:t>
            </a:r>
            <a:r>
              <a:rPr lang="pt-PT" err="1"/>
              <a:t>manages</a:t>
            </a:r>
            <a:r>
              <a:rPr lang="pt-PT"/>
              <a:t> </a:t>
            </a:r>
            <a:r>
              <a:rPr lang="pt-PT" err="1"/>
              <a:t>the</a:t>
            </a:r>
            <a:r>
              <a:rPr lang="pt-PT"/>
              <a:t> </a:t>
            </a:r>
            <a:r>
              <a:rPr lang="pt-PT" err="1"/>
              <a:t>overall</a:t>
            </a:r>
            <a:r>
              <a:rPr lang="pt-PT"/>
              <a:t> </a:t>
            </a:r>
            <a:r>
              <a:rPr lang="pt-PT" err="1"/>
              <a:t>control</a:t>
            </a:r>
            <a:r>
              <a:rPr lang="pt-PT"/>
              <a:t> </a:t>
            </a:r>
            <a:r>
              <a:rPr lang="pt-PT" err="1"/>
              <a:t>flow</a:t>
            </a:r>
            <a:r>
              <a:rPr lang="pt-PT"/>
              <a:t>.</a:t>
            </a:r>
            <a:endParaRPr lang="pt-PT">
              <a:cs typeface="Calibri"/>
            </a:endParaRPr>
          </a:p>
          <a:p>
            <a:r>
              <a:rPr lang="pt-PT"/>
              <a:t>   - </a:t>
            </a:r>
            <a:r>
              <a:rPr lang="pt-PT" err="1"/>
              <a:t>You</a:t>
            </a:r>
            <a:r>
              <a:rPr lang="pt-PT"/>
              <a:t> </a:t>
            </a:r>
            <a:r>
              <a:rPr lang="pt-PT" err="1"/>
              <a:t>don't</a:t>
            </a:r>
            <a:r>
              <a:rPr lang="pt-PT"/>
              <a:t> </a:t>
            </a:r>
            <a:r>
              <a:rPr lang="pt-PT" err="1"/>
              <a:t>need</a:t>
            </a:r>
            <a:r>
              <a:rPr lang="pt-PT"/>
              <a:t> to </a:t>
            </a:r>
            <a:r>
              <a:rPr lang="pt-PT" err="1"/>
              <a:t>install</a:t>
            </a:r>
            <a:r>
              <a:rPr lang="pt-PT"/>
              <a:t> </a:t>
            </a:r>
            <a:r>
              <a:rPr lang="pt-PT" err="1"/>
              <a:t>Python</a:t>
            </a:r>
            <a:r>
              <a:rPr lang="pt-PT"/>
              <a:t> </a:t>
            </a:r>
            <a:r>
              <a:rPr lang="pt-PT" err="1"/>
              <a:t>or</a:t>
            </a:r>
            <a:r>
              <a:rPr lang="pt-PT"/>
              <a:t> </a:t>
            </a:r>
            <a:r>
              <a:rPr lang="pt-PT" err="1"/>
              <a:t>PyFlink</a:t>
            </a:r>
            <a:r>
              <a:rPr lang="pt-PT"/>
              <a:t> </a:t>
            </a:r>
            <a:r>
              <a:rPr lang="pt-PT" err="1"/>
              <a:t>on</a:t>
            </a:r>
            <a:r>
              <a:rPr lang="pt-PT"/>
              <a:t> </a:t>
            </a:r>
            <a:r>
              <a:rPr lang="pt-PT" err="1"/>
              <a:t>the</a:t>
            </a:r>
            <a:r>
              <a:rPr lang="pt-PT"/>
              <a:t> Job Manager </a:t>
            </a:r>
            <a:r>
              <a:rPr lang="pt-PT" err="1"/>
              <a:t>unless</a:t>
            </a:r>
            <a:r>
              <a:rPr lang="pt-PT"/>
              <a:t> </a:t>
            </a:r>
            <a:r>
              <a:rPr lang="pt-PT" err="1"/>
              <a:t>you're</a:t>
            </a:r>
            <a:r>
              <a:rPr lang="pt-PT"/>
              <a:t> </a:t>
            </a:r>
            <a:r>
              <a:rPr lang="pt-PT" err="1"/>
              <a:t>also</a:t>
            </a:r>
            <a:r>
              <a:rPr lang="pt-PT"/>
              <a:t> </a:t>
            </a:r>
            <a:r>
              <a:rPr lang="pt-PT" err="1"/>
              <a:t>submitting</a:t>
            </a:r>
            <a:r>
              <a:rPr lang="pt-PT"/>
              <a:t> </a:t>
            </a:r>
            <a:r>
              <a:rPr lang="pt-PT" err="1"/>
              <a:t>PyFlink</a:t>
            </a:r>
            <a:r>
              <a:rPr lang="pt-PT"/>
              <a:t> jobs </a:t>
            </a:r>
            <a:r>
              <a:rPr lang="pt-PT" err="1"/>
              <a:t>directly</a:t>
            </a:r>
            <a:r>
              <a:rPr lang="pt-PT"/>
              <a:t> </a:t>
            </a:r>
            <a:r>
              <a:rPr lang="pt-PT" err="1"/>
              <a:t>from</a:t>
            </a:r>
            <a:r>
              <a:rPr lang="pt-PT"/>
              <a:t> </a:t>
            </a:r>
            <a:r>
              <a:rPr lang="pt-PT" err="1"/>
              <a:t>the</a:t>
            </a:r>
            <a:r>
              <a:rPr lang="pt-PT"/>
              <a:t> Job Manager (</a:t>
            </a:r>
            <a:r>
              <a:rPr lang="pt-PT" err="1"/>
              <a:t>less</a:t>
            </a:r>
            <a:r>
              <a:rPr lang="pt-PT"/>
              <a:t> </a:t>
            </a:r>
            <a:r>
              <a:rPr lang="pt-PT" err="1"/>
              <a:t>common</a:t>
            </a:r>
            <a:r>
              <a:rPr lang="pt-PT"/>
              <a:t> in a </a:t>
            </a:r>
            <a:r>
              <a:rPr lang="pt-PT" err="1"/>
              <a:t>distributed</a:t>
            </a:r>
            <a:r>
              <a:rPr lang="pt-PT"/>
              <a:t> </a:t>
            </a:r>
            <a:r>
              <a:rPr lang="pt-PT" err="1"/>
              <a:t>setup</a:t>
            </a:r>
            <a:r>
              <a:rPr lang="pt-PT"/>
              <a:t>).</a:t>
            </a:r>
            <a:endParaRPr lang="pt-PT">
              <a:cs typeface="Calibri"/>
            </a:endParaRPr>
          </a:p>
          <a:p>
            <a:endParaRPr lang="pt-PT">
              <a:ea typeface="Calibri"/>
              <a:cs typeface="Calibri"/>
            </a:endParaRPr>
          </a:p>
        </p:txBody>
      </p:sp>
      <p:sp>
        <p:nvSpPr>
          <p:cNvPr id="4" name="Marcador de Posição do Número do Diapositivo 3">
            <a:extLst>
              <a:ext uri="{FF2B5EF4-FFF2-40B4-BE49-F238E27FC236}">
                <a16:creationId xmlns:a16="http://schemas.microsoft.com/office/drawing/2014/main" id="{FD527384-A71B-7544-F7FD-DA0057D5E225}"/>
              </a:ext>
            </a:extLst>
          </p:cNvPr>
          <p:cNvSpPr>
            <a:spLocks noGrp="1"/>
          </p:cNvSpPr>
          <p:nvPr>
            <p:ph type="sldNum" sz="quarter" idx="5"/>
          </p:nvPr>
        </p:nvSpPr>
        <p:spPr/>
        <p:txBody>
          <a:bodyPr/>
          <a:lstStyle/>
          <a:p>
            <a:pPr>
              <a:defRPr/>
            </a:pPr>
            <a:fld id="{25C9CA22-F1D1-450E-83D7-D82150459C00}" type="slidenum">
              <a:rPr lang="fr-FR" smtClean="0"/>
              <a:pPr>
                <a:defRPr/>
              </a:pPr>
              <a:t>13</a:t>
            </a:fld>
            <a:endParaRPr lang="fr-FR"/>
          </a:p>
        </p:txBody>
      </p:sp>
    </p:spTree>
    <p:extLst>
      <p:ext uri="{BB962C8B-B14F-4D97-AF65-F5344CB8AC3E}">
        <p14:creationId xmlns:p14="http://schemas.microsoft.com/office/powerpoint/2010/main" val="356289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2F3B-D03C-55BE-AD99-73DC802B1D68}"/>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199D8D63-8905-22DE-D6FE-ADC4880C74F8}"/>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F06F0DC-C610-1B4F-672A-FFB269807B8D}"/>
              </a:ext>
            </a:extLst>
          </p:cNvPr>
          <p:cNvSpPr>
            <a:spLocks noGrp="1"/>
          </p:cNvSpPr>
          <p:nvPr>
            <p:ph type="body" idx="1"/>
          </p:nvPr>
        </p:nvSpPr>
        <p:spPr/>
        <p:txBody>
          <a:bodyPr/>
          <a:lstStyle/>
          <a:p>
            <a:endParaRPr lang="pt-PT" dirty="0">
              <a:cs typeface="Calibri"/>
            </a:endParaRPr>
          </a:p>
        </p:txBody>
      </p:sp>
      <p:sp>
        <p:nvSpPr>
          <p:cNvPr id="4" name="Marcador de Posição do Número do Diapositivo 3">
            <a:extLst>
              <a:ext uri="{FF2B5EF4-FFF2-40B4-BE49-F238E27FC236}">
                <a16:creationId xmlns:a16="http://schemas.microsoft.com/office/drawing/2014/main" id="{92CDAE89-4E56-D78F-B81D-7978463CFD10}"/>
              </a:ext>
            </a:extLst>
          </p:cNvPr>
          <p:cNvSpPr>
            <a:spLocks noGrp="1"/>
          </p:cNvSpPr>
          <p:nvPr>
            <p:ph type="sldNum" sz="quarter" idx="5"/>
          </p:nvPr>
        </p:nvSpPr>
        <p:spPr/>
        <p:txBody>
          <a:bodyPr/>
          <a:lstStyle/>
          <a:p>
            <a:pPr>
              <a:defRPr/>
            </a:pPr>
            <a:fld id="{25C9CA22-F1D1-450E-83D7-D82150459C00}" type="slidenum">
              <a:rPr lang="fr-FR" smtClean="0"/>
              <a:pPr>
                <a:defRPr/>
              </a:pPr>
              <a:t>14</a:t>
            </a:fld>
            <a:endParaRPr lang="fr-FR"/>
          </a:p>
        </p:txBody>
      </p:sp>
    </p:spTree>
    <p:extLst>
      <p:ext uri="{BB962C8B-B14F-4D97-AF65-F5344CB8AC3E}">
        <p14:creationId xmlns:p14="http://schemas.microsoft.com/office/powerpoint/2010/main" val="167272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a:cs typeface="Calibri"/>
            </a:endParaRPr>
          </a:p>
        </p:txBody>
      </p:sp>
      <p:sp>
        <p:nvSpPr>
          <p:cNvPr id="4" name="Marcador de Posição do Número do Diapositivo 3"/>
          <p:cNvSpPr>
            <a:spLocks noGrp="1"/>
          </p:cNvSpPr>
          <p:nvPr>
            <p:ph type="sldNum" sz="quarter" idx="5"/>
          </p:nvPr>
        </p:nvSpPr>
        <p:spPr/>
        <p:txBody>
          <a:bodyPr/>
          <a:lstStyle/>
          <a:p>
            <a:pPr>
              <a:defRPr/>
            </a:pPr>
            <a:fld id="{25C9CA22-F1D1-450E-83D7-D82150459C00}" type="slidenum">
              <a:rPr lang="fr-FR" smtClean="0"/>
              <a:pPr>
                <a:defRPr/>
              </a:pPr>
              <a:t>3</a:t>
            </a:fld>
            <a:endParaRPr lang="fr-FR"/>
          </a:p>
        </p:txBody>
      </p:sp>
    </p:spTree>
    <p:extLst>
      <p:ext uri="{BB962C8B-B14F-4D97-AF65-F5344CB8AC3E}">
        <p14:creationId xmlns:p14="http://schemas.microsoft.com/office/powerpoint/2010/main" val="301188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D4193-DAC4-B70C-13BD-50FB25F8DF5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D9BA5F7B-27F1-DF35-FCD4-6D2460FBDC24}"/>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BA546CC-4FFF-41CA-E0A4-9A70CC7F03B9}"/>
              </a:ext>
            </a:extLst>
          </p:cNvPr>
          <p:cNvSpPr>
            <a:spLocks noGrp="1"/>
          </p:cNvSpPr>
          <p:nvPr>
            <p:ph type="body" idx="1"/>
          </p:nvPr>
        </p:nvSpPr>
        <p:spPr/>
        <p:txBody>
          <a:bodyPr/>
          <a:lstStyle/>
          <a:p>
            <a:r>
              <a:rPr lang="pt-PT" err="1"/>
              <a:t>PyFlink</a:t>
            </a:r>
            <a:r>
              <a:rPr lang="pt-PT"/>
              <a:t> </a:t>
            </a:r>
            <a:r>
              <a:rPr lang="pt-PT" err="1"/>
              <a:t>is</a:t>
            </a:r>
            <a:r>
              <a:rPr lang="pt-PT"/>
              <a:t> </a:t>
            </a:r>
            <a:r>
              <a:rPr lang="pt-PT" err="1"/>
              <a:t>the</a:t>
            </a:r>
            <a:r>
              <a:rPr lang="pt-PT"/>
              <a:t> </a:t>
            </a:r>
            <a:r>
              <a:rPr lang="pt-PT" err="1"/>
              <a:t>Python</a:t>
            </a:r>
            <a:r>
              <a:rPr lang="pt-PT"/>
              <a:t> API for Apache </a:t>
            </a:r>
            <a:r>
              <a:rPr lang="pt-PT" err="1"/>
              <a:t>Flink</a:t>
            </a:r>
            <a:r>
              <a:rPr lang="pt-PT"/>
              <a:t>, </a:t>
            </a:r>
            <a:r>
              <a:rPr lang="pt-PT" err="1"/>
              <a:t>it</a:t>
            </a:r>
            <a:r>
              <a:rPr lang="pt-PT"/>
              <a:t> </a:t>
            </a:r>
            <a:r>
              <a:rPr lang="pt-PT" err="1"/>
              <a:t>brings</a:t>
            </a:r>
            <a:r>
              <a:rPr lang="pt-PT"/>
              <a:t> </a:t>
            </a:r>
            <a:r>
              <a:rPr lang="pt-PT" err="1"/>
              <a:t>the</a:t>
            </a:r>
            <a:r>
              <a:rPr lang="pt-PT"/>
              <a:t> </a:t>
            </a:r>
            <a:r>
              <a:rPr lang="pt-PT" err="1"/>
              <a:t>power</a:t>
            </a:r>
            <a:r>
              <a:rPr lang="pt-PT"/>
              <a:t> </a:t>
            </a:r>
            <a:r>
              <a:rPr lang="pt-PT" err="1"/>
              <a:t>and</a:t>
            </a:r>
            <a:r>
              <a:rPr lang="pt-PT"/>
              <a:t> </a:t>
            </a:r>
            <a:r>
              <a:rPr lang="pt-PT" err="1"/>
              <a:t>versatility</a:t>
            </a:r>
            <a:r>
              <a:rPr lang="pt-PT"/>
              <a:t> </a:t>
            </a:r>
            <a:r>
              <a:rPr lang="pt-PT" err="1"/>
              <a:t>of</a:t>
            </a:r>
            <a:r>
              <a:rPr lang="pt-PT"/>
              <a:t> Apache </a:t>
            </a:r>
            <a:r>
              <a:rPr lang="pt-PT" err="1"/>
              <a:t>Flink's</a:t>
            </a:r>
            <a:r>
              <a:rPr lang="pt-PT"/>
              <a:t> </a:t>
            </a:r>
            <a:r>
              <a:rPr lang="pt-PT" err="1"/>
              <a:t>both</a:t>
            </a:r>
            <a:r>
              <a:rPr lang="pt-PT"/>
              <a:t> </a:t>
            </a:r>
            <a:r>
              <a:rPr lang="pt-PT" err="1"/>
              <a:t>batch</a:t>
            </a:r>
            <a:r>
              <a:rPr lang="pt-PT"/>
              <a:t> </a:t>
            </a:r>
            <a:r>
              <a:rPr lang="pt-PT" err="1"/>
              <a:t>and</a:t>
            </a:r>
            <a:r>
              <a:rPr lang="pt-PT"/>
              <a:t> </a:t>
            </a:r>
            <a:r>
              <a:rPr lang="pt-PT" err="1"/>
              <a:t>stream</a:t>
            </a:r>
            <a:r>
              <a:rPr lang="pt-PT"/>
              <a:t> </a:t>
            </a:r>
            <a:r>
              <a:rPr lang="pt-PT" err="1"/>
              <a:t>processing</a:t>
            </a:r>
            <a:r>
              <a:rPr lang="pt-PT"/>
              <a:t> </a:t>
            </a:r>
            <a:r>
              <a:rPr lang="pt-PT" err="1"/>
              <a:t>capabilities</a:t>
            </a:r>
            <a:r>
              <a:rPr lang="pt-PT"/>
              <a:t> to </a:t>
            </a:r>
            <a:r>
              <a:rPr lang="pt-PT" err="1"/>
              <a:t>the</a:t>
            </a:r>
            <a:r>
              <a:rPr lang="pt-PT"/>
              <a:t> </a:t>
            </a:r>
            <a:r>
              <a:rPr lang="pt-PT" err="1"/>
              <a:t>Python</a:t>
            </a:r>
            <a:r>
              <a:rPr lang="pt-PT"/>
              <a:t> </a:t>
            </a:r>
            <a:r>
              <a:rPr lang="pt-PT" err="1"/>
              <a:t>programming</a:t>
            </a:r>
            <a:r>
              <a:rPr lang="pt-PT"/>
              <a:t> </a:t>
            </a:r>
            <a:r>
              <a:rPr lang="pt-PT" err="1"/>
              <a:t>ecosystem</a:t>
            </a:r>
            <a:r>
              <a:rPr lang="pt-PT"/>
              <a:t>. </a:t>
            </a:r>
          </a:p>
          <a:p>
            <a:endParaRPr lang="pt-PT"/>
          </a:p>
          <a:p>
            <a:r>
              <a:rPr lang="pt-PT" err="1"/>
              <a:t>Depending</a:t>
            </a:r>
            <a:r>
              <a:rPr lang="pt-PT"/>
              <a:t> </a:t>
            </a:r>
            <a:r>
              <a:rPr lang="pt-PT" err="1"/>
              <a:t>on</a:t>
            </a:r>
            <a:r>
              <a:rPr lang="pt-PT"/>
              <a:t> </a:t>
            </a:r>
            <a:r>
              <a:rPr lang="pt-PT" err="1"/>
              <a:t>the</a:t>
            </a:r>
            <a:r>
              <a:rPr lang="pt-PT"/>
              <a:t> </a:t>
            </a:r>
            <a:r>
              <a:rPr lang="pt-PT" err="1"/>
              <a:t>level</a:t>
            </a:r>
            <a:r>
              <a:rPr lang="pt-PT"/>
              <a:t> </a:t>
            </a:r>
            <a:r>
              <a:rPr lang="pt-PT" err="1"/>
              <a:t>of</a:t>
            </a:r>
            <a:r>
              <a:rPr lang="pt-PT"/>
              <a:t> </a:t>
            </a:r>
            <a:r>
              <a:rPr lang="pt-PT" err="1"/>
              <a:t>abstraction</a:t>
            </a:r>
            <a:r>
              <a:rPr lang="pt-PT"/>
              <a:t> </a:t>
            </a:r>
            <a:r>
              <a:rPr lang="pt-PT" err="1"/>
              <a:t>needed</a:t>
            </a:r>
            <a:r>
              <a:rPr lang="pt-PT"/>
              <a:t>, </a:t>
            </a:r>
            <a:r>
              <a:rPr lang="pt-PT" err="1"/>
              <a:t>there</a:t>
            </a:r>
            <a:r>
              <a:rPr lang="pt-PT"/>
              <a:t> are </a:t>
            </a:r>
            <a:r>
              <a:rPr lang="pt-PT" err="1"/>
              <a:t>two</a:t>
            </a:r>
            <a:r>
              <a:rPr lang="pt-PT"/>
              <a:t> </a:t>
            </a:r>
            <a:r>
              <a:rPr lang="pt-PT" err="1"/>
              <a:t>different</a:t>
            </a:r>
            <a:r>
              <a:rPr lang="pt-PT"/>
              <a:t> </a:t>
            </a:r>
            <a:r>
              <a:rPr lang="pt-PT" err="1"/>
              <a:t>APIs</a:t>
            </a:r>
            <a:r>
              <a:rPr lang="pt-PT"/>
              <a:t> </a:t>
            </a:r>
            <a:r>
              <a:rPr lang="pt-PT" err="1"/>
              <a:t>that</a:t>
            </a:r>
            <a:r>
              <a:rPr lang="pt-PT"/>
              <a:t> can </a:t>
            </a:r>
            <a:r>
              <a:rPr lang="pt-PT" err="1"/>
              <a:t>be</a:t>
            </a:r>
            <a:r>
              <a:rPr lang="pt-PT"/>
              <a:t> </a:t>
            </a:r>
            <a:r>
              <a:rPr lang="pt-PT" err="1"/>
              <a:t>used</a:t>
            </a:r>
            <a:r>
              <a:rPr lang="pt-PT"/>
              <a:t> in </a:t>
            </a:r>
            <a:r>
              <a:rPr lang="pt-PT" err="1"/>
              <a:t>PyFlink</a:t>
            </a:r>
            <a:r>
              <a:rPr lang="pt-PT"/>
              <a:t>.</a:t>
            </a:r>
            <a:br>
              <a:rPr lang="pt-PT">
                <a:cs typeface="+mn-lt"/>
              </a:rPr>
            </a:br>
            <a:endParaRPr lang="pt-PT">
              <a:cs typeface="Calibri"/>
            </a:endParaRPr>
          </a:p>
          <a:p>
            <a:r>
              <a:rPr lang="pt-PT" err="1"/>
              <a:t>It</a:t>
            </a:r>
            <a:r>
              <a:rPr lang="pt-PT"/>
              <a:t> </a:t>
            </a:r>
            <a:r>
              <a:rPr lang="pt-PT" err="1"/>
              <a:t>basically</a:t>
            </a:r>
            <a:r>
              <a:rPr lang="pt-PT"/>
              <a:t> </a:t>
            </a:r>
            <a:r>
              <a:rPr lang="pt-PT" err="1"/>
              <a:t>enables</a:t>
            </a:r>
            <a:r>
              <a:rPr lang="pt-PT"/>
              <a:t> </a:t>
            </a:r>
            <a:r>
              <a:rPr lang="pt-PT" err="1"/>
              <a:t>Python</a:t>
            </a:r>
            <a:r>
              <a:rPr lang="pt-PT"/>
              <a:t> </a:t>
            </a:r>
            <a:r>
              <a:rPr lang="pt-PT" err="1"/>
              <a:t>developers</a:t>
            </a:r>
            <a:r>
              <a:rPr lang="pt-PT"/>
              <a:t> to take </a:t>
            </a:r>
            <a:r>
              <a:rPr lang="pt-PT" err="1"/>
              <a:t>advantage</a:t>
            </a:r>
            <a:r>
              <a:rPr lang="pt-PT"/>
              <a:t> </a:t>
            </a:r>
            <a:r>
              <a:rPr lang="pt-PT" err="1"/>
              <a:t>of</a:t>
            </a:r>
            <a:r>
              <a:rPr lang="pt-PT"/>
              <a:t> </a:t>
            </a:r>
            <a:r>
              <a:rPr lang="pt-PT" err="1"/>
              <a:t>Flink</a:t>
            </a:r>
            <a:r>
              <a:rPr lang="pt-PT"/>
              <a:t> </a:t>
            </a:r>
            <a:r>
              <a:rPr lang="pt-PT" err="1"/>
              <a:t>without</a:t>
            </a:r>
            <a:r>
              <a:rPr lang="pt-PT"/>
              <a:t> </a:t>
            </a:r>
            <a:r>
              <a:rPr lang="pt-PT" err="1"/>
              <a:t>switching</a:t>
            </a:r>
            <a:r>
              <a:rPr lang="pt-PT"/>
              <a:t> to </a:t>
            </a:r>
            <a:r>
              <a:rPr lang="pt-PT" err="1"/>
              <a:t>another</a:t>
            </a:r>
            <a:r>
              <a:rPr lang="pt-PT"/>
              <a:t> </a:t>
            </a:r>
            <a:r>
              <a:rPr lang="pt-PT" err="1"/>
              <a:t>programming</a:t>
            </a:r>
            <a:r>
              <a:rPr lang="pt-PT"/>
              <a:t> </a:t>
            </a:r>
            <a:r>
              <a:rPr lang="pt-PT" err="1"/>
              <a:t>language</a:t>
            </a:r>
            <a:r>
              <a:rPr lang="pt-PT"/>
              <a:t>.</a:t>
            </a:r>
            <a:endParaRPr lang="en-US"/>
          </a:p>
        </p:txBody>
      </p:sp>
      <p:sp>
        <p:nvSpPr>
          <p:cNvPr id="4" name="Marcador de Posição do Número do Diapositivo 3">
            <a:extLst>
              <a:ext uri="{FF2B5EF4-FFF2-40B4-BE49-F238E27FC236}">
                <a16:creationId xmlns:a16="http://schemas.microsoft.com/office/drawing/2014/main" id="{FF12DEF6-968B-77AA-6BD7-C334AFA204B8}"/>
              </a:ext>
            </a:extLst>
          </p:cNvPr>
          <p:cNvSpPr>
            <a:spLocks noGrp="1"/>
          </p:cNvSpPr>
          <p:nvPr>
            <p:ph type="sldNum" sz="quarter" idx="5"/>
          </p:nvPr>
        </p:nvSpPr>
        <p:spPr/>
        <p:txBody>
          <a:bodyPr/>
          <a:lstStyle/>
          <a:p>
            <a:pPr>
              <a:defRPr/>
            </a:pPr>
            <a:fld id="{25C9CA22-F1D1-450E-83D7-D82150459C00}" type="slidenum">
              <a:rPr lang="fr-FR" smtClean="0"/>
              <a:pPr>
                <a:defRPr/>
              </a:pPr>
              <a:t>4</a:t>
            </a:fld>
            <a:endParaRPr lang="fr-FR"/>
          </a:p>
        </p:txBody>
      </p:sp>
    </p:spTree>
    <p:extLst>
      <p:ext uri="{BB962C8B-B14F-4D97-AF65-F5344CB8AC3E}">
        <p14:creationId xmlns:p14="http://schemas.microsoft.com/office/powerpoint/2010/main" val="90554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err="1">
                <a:latin typeface="-apple-system-font"/>
              </a:rPr>
              <a:t>PyFlink</a:t>
            </a:r>
            <a:r>
              <a:rPr lang="pt-PT">
                <a:latin typeface="-apple-system-font"/>
              </a:rPr>
              <a:t> can </a:t>
            </a:r>
            <a:r>
              <a:rPr lang="pt-PT" err="1">
                <a:latin typeface="-apple-system-font"/>
              </a:rPr>
              <a:t>be</a:t>
            </a:r>
            <a:r>
              <a:rPr lang="pt-PT">
                <a:latin typeface="-apple-system-font"/>
              </a:rPr>
              <a:t> </a:t>
            </a:r>
            <a:r>
              <a:rPr lang="pt-PT" err="1">
                <a:latin typeface="-apple-system-font"/>
              </a:rPr>
              <a:t>boiled</a:t>
            </a:r>
            <a:r>
              <a:rPr lang="pt-PT">
                <a:latin typeface="-apple-system-font"/>
              </a:rPr>
              <a:t> </a:t>
            </a:r>
            <a:r>
              <a:rPr lang="pt-PT" err="1">
                <a:latin typeface="-apple-system-font"/>
              </a:rPr>
              <a:t>down</a:t>
            </a:r>
            <a:r>
              <a:rPr lang="pt-PT">
                <a:latin typeface="-apple-system-font"/>
              </a:rPr>
              <a:t> to 2 </a:t>
            </a:r>
            <a:r>
              <a:rPr lang="pt-PT" err="1">
                <a:latin typeface="-apple-system-font"/>
              </a:rPr>
              <a:t>Layers</a:t>
            </a:r>
            <a:r>
              <a:rPr lang="pt-PT">
                <a:latin typeface="-apple-system-font"/>
              </a:rPr>
              <a:t>.</a:t>
            </a:r>
          </a:p>
          <a:p>
            <a:endParaRPr lang="pt-PT">
              <a:latin typeface="-apple-system-font"/>
            </a:endParaRPr>
          </a:p>
          <a:p>
            <a:r>
              <a:rPr lang="pt-PT" err="1"/>
              <a:t>Integration</a:t>
            </a:r>
            <a:r>
              <a:rPr lang="pt-PT"/>
              <a:t> </a:t>
            </a:r>
            <a:r>
              <a:rPr lang="pt-PT" err="1"/>
              <a:t>Layer</a:t>
            </a:r>
            <a:r>
              <a:rPr lang="pt-PT"/>
              <a:t>:</a:t>
            </a:r>
          </a:p>
          <a:p>
            <a:endParaRPr lang="en-US">
              <a:cs typeface="+mn-lt"/>
            </a:endParaRPr>
          </a:p>
          <a:p>
            <a:r>
              <a:rPr lang="pt-PT" err="1"/>
              <a:t>The</a:t>
            </a:r>
            <a:r>
              <a:rPr lang="pt-PT"/>
              <a:t> </a:t>
            </a:r>
            <a:r>
              <a:rPr lang="pt-PT" err="1"/>
              <a:t>integration</a:t>
            </a:r>
            <a:r>
              <a:rPr lang="pt-PT"/>
              <a:t> </a:t>
            </a:r>
            <a:r>
              <a:rPr lang="pt-PT" err="1"/>
              <a:t>layer</a:t>
            </a:r>
            <a:r>
              <a:rPr lang="pt-PT"/>
              <a:t> </a:t>
            </a:r>
            <a:r>
              <a:rPr lang="pt-PT" err="1"/>
              <a:t>refers</a:t>
            </a:r>
            <a:r>
              <a:rPr lang="pt-PT"/>
              <a:t> to </a:t>
            </a:r>
            <a:r>
              <a:rPr lang="pt-PT" err="1"/>
              <a:t>the</a:t>
            </a:r>
            <a:r>
              <a:rPr lang="pt-PT"/>
              <a:t> </a:t>
            </a:r>
            <a:r>
              <a:rPr lang="pt-PT" err="1"/>
              <a:t>component</a:t>
            </a:r>
            <a:r>
              <a:rPr lang="pt-PT"/>
              <a:t> </a:t>
            </a:r>
            <a:r>
              <a:rPr lang="pt-PT" err="1"/>
              <a:t>that</a:t>
            </a:r>
            <a:r>
              <a:rPr lang="pt-PT"/>
              <a:t> </a:t>
            </a:r>
            <a:r>
              <a:rPr lang="pt-PT" err="1"/>
              <a:t>facilitates</a:t>
            </a:r>
            <a:r>
              <a:rPr lang="pt-PT"/>
              <a:t> </a:t>
            </a:r>
            <a:r>
              <a:rPr lang="pt-PT" err="1"/>
              <a:t>the</a:t>
            </a:r>
            <a:r>
              <a:rPr lang="pt-PT"/>
              <a:t> </a:t>
            </a:r>
            <a:r>
              <a:rPr lang="pt-PT" err="1"/>
              <a:t>interaction</a:t>
            </a:r>
            <a:r>
              <a:rPr lang="pt-PT"/>
              <a:t> </a:t>
            </a:r>
            <a:r>
              <a:rPr lang="pt-PT" err="1"/>
              <a:t>between</a:t>
            </a:r>
            <a:r>
              <a:rPr lang="pt-PT"/>
              <a:t> </a:t>
            </a:r>
            <a:r>
              <a:rPr lang="pt-PT" err="1"/>
              <a:t>the</a:t>
            </a:r>
            <a:r>
              <a:rPr lang="pt-PT"/>
              <a:t> </a:t>
            </a:r>
            <a:r>
              <a:rPr lang="pt-PT" err="1"/>
              <a:t>Python</a:t>
            </a:r>
            <a:r>
              <a:rPr lang="pt-PT"/>
              <a:t> </a:t>
            </a:r>
            <a:r>
              <a:rPr lang="pt-PT" err="1"/>
              <a:t>programming</a:t>
            </a:r>
            <a:r>
              <a:rPr lang="pt-PT"/>
              <a:t> </a:t>
            </a:r>
            <a:r>
              <a:rPr lang="pt-PT" err="1"/>
              <a:t>language</a:t>
            </a:r>
            <a:r>
              <a:rPr lang="pt-PT"/>
              <a:t> </a:t>
            </a:r>
            <a:r>
              <a:rPr lang="pt-PT" err="1"/>
              <a:t>and</a:t>
            </a:r>
            <a:r>
              <a:rPr lang="pt-PT"/>
              <a:t> </a:t>
            </a:r>
            <a:r>
              <a:rPr lang="pt-PT" err="1"/>
              <a:t>the</a:t>
            </a:r>
            <a:r>
              <a:rPr lang="pt-PT"/>
              <a:t> </a:t>
            </a:r>
            <a:r>
              <a:rPr lang="pt-PT" err="1"/>
              <a:t>underlying</a:t>
            </a:r>
            <a:r>
              <a:rPr lang="pt-PT"/>
              <a:t> Apache </a:t>
            </a:r>
            <a:r>
              <a:rPr lang="pt-PT" err="1"/>
              <a:t>Flink</a:t>
            </a:r>
            <a:r>
              <a:rPr lang="pt-PT"/>
              <a:t> </a:t>
            </a:r>
            <a:r>
              <a:rPr lang="pt-PT" err="1"/>
              <a:t>framework</a:t>
            </a:r>
            <a:r>
              <a:rPr lang="pt-PT"/>
              <a:t>, </a:t>
            </a:r>
            <a:r>
              <a:rPr lang="pt-PT" err="1"/>
              <a:t>which</a:t>
            </a:r>
            <a:r>
              <a:rPr lang="pt-PT"/>
              <a:t> </a:t>
            </a:r>
            <a:r>
              <a:rPr lang="pt-PT" err="1"/>
              <a:t>is</a:t>
            </a:r>
            <a:r>
              <a:rPr lang="pt-PT"/>
              <a:t> </a:t>
            </a:r>
            <a:r>
              <a:rPr lang="pt-PT" err="1"/>
              <a:t>primarily</a:t>
            </a:r>
            <a:r>
              <a:rPr lang="pt-PT"/>
              <a:t> </a:t>
            </a:r>
            <a:r>
              <a:rPr lang="pt-PT" err="1"/>
              <a:t>written</a:t>
            </a:r>
            <a:r>
              <a:rPr lang="pt-PT"/>
              <a:t> in Java.</a:t>
            </a:r>
            <a:endParaRPr lang="pt-PT">
              <a:cs typeface="Calibri"/>
            </a:endParaRPr>
          </a:p>
          <a:p>
            <a:endParaRPr lang="en-US">
              <a:cs typeface="+mn-lt"/>
            </a:endParaRPr>
          </a:p>
          <a:p>
            <a:r>
              <a:rPr lang="pt-PT" err="1"/>
              <a:t>This</a:t>
            </a:r>
            <a:r>
              <a:rPr lang="pt-PT"/>
              <a:t> </a:t>
            </a:r>
            <a:r>
              <a:rPr lang="pt-PT" err="1"/>
              <a:t>layer</a:t>
            </a:r>
            <a:r>
              <a:rPr lang="pt-PT"/>
              <a:t> </a:t>
            </a:r>
            <a:r>
              <a:rPr lang="pt-PT" err="1"/>
              <a:t>basically</a:t>
            </a:r>
            <a:r>
              <a:rPr lang="pt-PT"/>
              <a:t> </a:t>
            </a:r>
            <a:r>
              <a:rPr lang="pt-PT" err="1"/>
              <a:t>allows</a:t>
            </a:r>
            <a:r>
              <a:rPr lang="pt-PT"/>
              <a:t> </a:t>
            </a:r>
            <a:r>
              <a:rPr lang="pt-PT" err="1"/>
              <a:t>Python</a:t>
            </a:r>
            <a:r>
              <a:rPr lang="pt-PT"/>
              <a:t> </a:t>
            </a:r>
            <a:r>
              <a:rPr lang="pt-PT" err="1"/>
              <a:t>developers</a:t>
            </a:r>
            <a:r>
              <a:rPr lang="pt-PT"/>
              <a:t> to </a:t>
            </a:r>
            <a:r>
              <a:rPr lang="pt-PT" err="1"/>
              <a:t>work</a:t>
            </a:r>
            <a:r>
              <a:rPr lang="pt-PT"/>
              <a:t> </a:t>
            </a:r>
            <a:r>
              <a:rPr lang="pt-PT" err="1"/>
              <a:t>with</a:t>
            </a:r>
            <a:r>
              <a:rPr lang="pt-PT"/>
              <a:t> </a:t>
            </a:r>
            <a:r>
              <a:rPr lang="pt-PT" err="1"/>
              <a:t>PyFlink</a:t>
            </a:r>
            <a:r>
              <a:rPr lang="pt-PT"/>
              <a:t> </a:t>
            </a:r>
            <a:r>
              <a:rPr lang="pt-PT" err="1"/>
              <a:t>APIs</a:t>
            </a:r>
            <a:r>
              <a:rPr lang="pt-PT"/>
              <a:t> in a natural </a:t>
            </a:r>
            <a:r>
              <a:rPr lang="pt-PT" err="1"/>
              <a:t>and</a:t>
            </a:r>
            <a:r>
              <a:rPr lang="pt-PT"/>
              <a:t> </a:t>
            </a:r>
            <a:r>
              <a:rPr lang="pt-PT" err="1"/>
              <a:t>Pythonic</a:t>
            </a:r>
            <a:r>
              <a:rPr lang="pt-PT"/>
              <a:t> </a:t>
            </a:r>
            <a:r>
              <a:rPr lang="pt-PT" err="1"/>
              <a:t>way</a:t>
            </a:r>
            <a:r>
              <a:rPr lang="pt-PT"/>
              <a:t>. </a:t>
            </a:r>
            <a:r>
              <a:rPr lang="pt-PT" err="1"/>
              <a:t>It</a:t>
            </a:r>
            <a:r>
              <a:rPr lang="pt-PT"/>
              <a:t> </a:t>
            </a:r>
            <a:r>
              <a:rPr lang="pt-PT" err="1"/>
              <a:t>provides</a:t>
            </a:r>
            <a:r>
              <a:rPr lang="pt-PT"/>
              <a:t> </a:t>
            </a:r>
            <a:r>
              <a:rPr lang="pt-PT" err="1"/>
              <a:t>the</a:t>
            </a:r>
            <a:r>
              <a:rPr lang="pt-PT"/>
              <a:t> </a:t>
            </a:r>
            <a:r>
              <a:rPr lang="pt-PT" err="1"/>
              <a:t>necessary</a:t>
            </a:r>
            <a:r>
              <a:rPr lang="pt-PT"/>
              <a:t> interfaces, </a:t>
            </a:r>
            <a:r>
              <a:rPr lang="pt-PT" err="1"/>
              <a:t>bindings</a:t>
            </a:r>
            <a:r>
              <a:rPr lang="pt-PT"/>
              <a:t>, </a:t>
            </a:r>
            <a:r>
              <a:rPr lang="pt-PT" err="1"/>
              <a:t>and</a:t>
            </a:r>
            <a:r>
              <a:rPr lang="pt-PT"/>
              <a:t> bridges to </a:t>
            </a:r>
            <a:r>
              <a:rPr lang="pt-PT" err="1"/>
              <a:t>enable</a:t>
            </a:r>
            <a:r>
              <a:rPr lang="pt-PT"/>
              <a:t> </a:t>
            </a:r>
            <a:r>
              <a:rPr lang="pt-PT" err="1"/>
              <a:t>Python</a:t>
            </a:r>
            <a:r>
              <a:rPr lang="pt-PT"/>
              <a:t> </a:t>
            </a:r>
            <a:r>
              <a:rPr lang="pt-PT" err="1"/>
              <a:t>code</a:t>
            </a:r>
            <a:r>
              <a:rPr lang="pt-PT"/>
              <a:t> to </a:t>
            </a:r>
            <a:r>
              <a:rPr lang="pt-PT" err="1"/>
              <a:t>be</a:t>
            </a:r>
            <a:r>
              <a:rPr lang="pt-PT"/>
              <a:t> </a:t>
            </a:r>
            <a:r>
              <a:rPr lang="pt-PT" err="1"/>
              <a:t>executed</a:t>
            </a:r>
            <a:r>
              <a:rPr lang="pt-PT"/>
              <a:t> </a:t>
            </a:r>
            <a:r>
              <a:rPr lang="pt-PT" err="1"/>
              <a:t>within</a:t>
            </a:r>
            <a:r>
              <a:rPr lang="pt-PT"/>
              <a:t> </a:t>
            </a:r>
            <a:r>
              <a:rPr lang="pt-PT" err="1"/>
              <a:t>the</a:t>
            </a:r>
            <a:r>
              <a:rPr lang="pt-PT"/>
              <a:t> </a:t>
            </a:r>
            <a:r>
              <a:rPr lang="pt-PT" err="1"/>
              <a:t>Flink</a:t>
            </a:r>
            <a:r>
              <a:rPr lang="pt-PT"/>
              <a:t> </a:t>
            </a:r>
            <a:r>
              <a:rPr lang="pt-PT" err="1"/>
              <a:t>runtime</a:t>
            </a:r>
            <a:r>
              <a:rPr lang="pt-PT"/>
              <a:t>.</a:t>
            </a:r>
            <a:endParaRPr lang="pt-PT">
              <a:cs typeface="Calibri"/>
            </a:endParaRPr>
          </a:p>
          <a:p>
            <a:endParaRPr lang="en-US">
              <a:cs typeface="+mn-lt"/>
            </a:endParaRPr>
          </a:p>
          <a:p>
            <a:r>
              <a:rPr lang="pt-PT" err="1"/>
              <a:t>The</a:t>
            </a:r>
            <a:r>
              <a:rPr lang="pt-PT"/>
              <a:t> </a:t>
            </a:r>
            <a:r>
              <a:rPr lang="pt-PT" err="1"/>
              <a:t>integration</a:t>
            </a:r>
            <a:r>
              <a:rPr lang="pt-PT"/>
              <a:t> </a:t>
            </a:r>
            <a:r>
              <a:rPr lang="pt-PT" err="1"/>
              <a:t>layer</a:t>
            </a:r>
            <a:r>
              <a:rPr lang="pt-PT"/>
              <a:t> </a:t>
            </a:r>
            <a:r>
              <a:rPr lang="pt-PT" err="1"/>
              <a:t>ensures</a:t>
            </a:r>
            <a:r>
              <a:rPr lang="pt-PT"/>
              <a:t> </a:t>
            </a:r>
            <a:r>
              <a:rPr lang="pt-PT" err="1"/>
              <a:t>that</a:t>
            </a:r>
            <a:r>
              <a:rPr lang="pt-PT"/>
              <a:t> </a:t>
            </a:r>
            <a:r>
              <a:rPr lang="pt-PT" err="1"/>
              <a:t>Python</a:t>
            </a:r>
            <a:r>
              <a:rPr lang="pt-PT"/>
              <a:t> </a:t>
            </a:r>
            <a:r>
              <a:rPr lang="pt-PT" err="1"/>
              <a:t>developers</a:t>
            </a:r>
            <a:r>
              <a:rPr lang="pt-PT"/>
              <a:t> can </a:t>
            </a:r>
            <a:r>
              <a:rPr lang="pt-PT" err="1"/>
              <a:t>express</a:t>
            </a:r>
            <a:r>
              <a:rPr lang="pt-PT"/>
              <a:t> </a:t>
            </a:r>
            <a:r>
              <a:rPr lang="pt-PT" err="1"/>
              <a:t>their</a:t>
            </a:r>
            <a:r>
              <a:rPr lang="pt-PT"/>
              <a:t> data </a:t>
            </a:r>
            <a:r>
              <a:rPr lang="pt-PT" err="1"/>
              <a:t>processing</a:t>
            </a:r>
            <a:r>
              <a:rPr lang="pt-PT"/>
              <a:t> </a:t>
            </a:r>
            <a:r>
              <a:rPr lang="pt-PT" err="1"/>
              <a:t>logic</a:t>
            </a:r>
            <a:r>
              <a:rPr lang="pt-PT"/>
              <a:t> </a:t>
            </a:r>
            <a:r>
              <a:rPr lang="pt-PT" err="1"/>
              <a:t>using</a:t>
            </a:r>
            <a:r>
              <a:rPr lang="pt-PT"/>
              <a:t> familiar </a:t>
            </a:r>
            <a:r>
              <a:rPr lang="pt-PT" err="1"/>
              <a:t>Python</a:t>
            </a:r>
            <a:r>
              <a:rPr lang="pt-PT"/>
              <a:t> </a:t>
            </a:r>
            <a:r>
              <a:rPr lang="pt-PT" err="1"/>
              <a:t>syntax</a:t>
            </a:r>
            <a:r>
              <a:rPr lang="pt-PT"/>
              <a:t> </a:t>
            </a:r>
            <a:r>
              <a:rPr lang="pt-PT" err="1"/>
              <a:t>and</a:t>
            </a:r>
            <a:r>
              <a:rPr lang="pt-PT"/>
              <a:t> </a:t>
            </a:r>
            <a:r>
              <a:rPr lang="pt-PT" err="1"/>
              <a:t>idioms</a:t>
            </a:r>
            <a:r>
              <a:rPr lang="pt-PT"/>
              <a:t> </a:t>
            </a:r>
            <a:r>
              <a:rPr lang="pt-PT" err="1"/>
              <a:t>while</a:t>
            </a:r>
            <a:r>
              <a:rPr lang="pt-PT"/>
              <a:t> </a:t>
            </a:r>
            <a:r>
              <a:rPr lang="pt-PT" err="1"/>
              <a:t>still</a:t>
            </a:r>
            <a:r>
              <a:rPr lang="pt-PT"/>
              <a:t> </a:t>
            </a:r>
            <a:r>
              <a:rPr lang="pt-PT" err="1"/>
              <a:t>taking</a:t>
            </a:r>
            <a:r>
              <a:rPr lang="pt-PT"/>
              <a:t> </a:t>
            </a:r>
            <a:r>
              <a:rPr lang="pt-PT" err="1"/>
              <a:t>advantage</a:t>
            </a:r>
            <a:r>
              <a:rPr lang="pt-PT"/>
              <a:t> </a:t>
            </a:r>
            <a:r>
              <a:rPr lang="pt-PT" err="1"/>
              <a:t>of</a:t>
            </a:r>
            <a:r>
              <a:rPr lang="pt-PT"/>
              <a:t> </a:t>
            </a:r>
            <a:r>
              <a:rPr lang="pt-PT" err="1"/>
              <a:t>the</a:t>
            </a:r>
            <a:r>
              <a:rPr lang="pt-PT"/>
              <a:t> </a:t>
            </a:r>
            <a:r>
              <a:rPr lang="pt-PT" err="1"/>
              <a:t>capabilities</a:t>
            </a:r>
            <a:r>
              <a:rPr lang="pt-PT"/>
              <a:t> </a:t>
            </a:r>
            <a:r>
              <a:rPr lang="pt-PT" err="1"/>
              <a:t>of</a:t>
            </a:r>
            <a:r>
              <a:rPr lang="pt-PT"/>
              <a:t> Apache </a:t>
            </a:r>
            <a:r>
              <a:rPr lang="pt-PT" err="1"/>
              <a:t>Flink</a:t>
            </a:r>
            <a:r>
              <a:rPr lang="pt-PT"/>
              <a:t>.</a:t>
            </a:r>
            <a:br>
              <a:rPr lang="en-US">
                <a:cs typeface="+mn-lt"/>
              </a:rPr>
            </a:br>
            <a:endParaRPr lang="en-US">
              <a:cs typeface="Calibri"/>
            </a:endParaRPr>
          </a:p>
          <a:p>
            <a:r>
              <a:rPr lang="pt-PT" err="1"/>
              <a:t>Compilation</a:t>
            </a:r>
            <a:r>
              <a:rPr lang="pt-PT"/>
              <a:t> </a:t>
            </a:r>
            <a:r>
              <a:rPr lang="pt-PT" err="1"/>
              <a:t>Layer</a:t>
            </a:r>
            <a:r>
              <a:rPr lang="pt-PT"/>
              <a:t>:</a:t>
            </a:r>
            <a:endParaRPr lang="pt-PT">
              <a:cs typeface="Calibri"/>
            </a:endParaRPr>
          </a:p>
          <a:p>
            <a:r>
              <a:rPr lang="pt-PT"/>
              <a:t> </a:t>
            </a:r>
            <a:endParaRPr lang="pt-PT">
              <a:cs typeface="Calibri"/>
            </a:endParaRPr>
          </a:p>
          <a:p>
            <a:r>
              <a:rPr lang="pt-PT" err="1"/>
              <a:t>The</a:t>
            </a:r>
            <a:r>
              <a:rPr lang="pt-PT"/>
              <a:t> </a:t>
            </a:r>
            <a:r>
              <a:rPr lang="pt-PT" err="1"/>
              <a:t>compilation</a:t>
            </a:r>
            <a:r>
              <a:rPr lang="pt-PT"/>
              <a:t> </a:t>
            </a:r>
            <a:r>
              <a:rPr lang="pt-PT" err="1"/>
              <a:t>layer</a:t>
            </a:r>
            <a:r>
              <a:rPr lang="pt-PT"/>
              <a:t> </a:t>
            </a:r>
            <a:r>
              <a:rPr lang="pt-PT" err="1"/>
              <a:t>is</a:t>
            </a:r>
            <a:r>
              <a:rPr lang="pt-PT"/>
              <a:t> a </a:t>
            </a:r>
            <a:r>
              <a:rPr lang="pt-PT" err="1"/>
              <a:t>specific</a:t>
            </a:r>
            <a:r>
              <a:rPr lang="pt-PT"/>
              <a:t> </a:t>
            </a:r>
            <a:r>
              <a:rPr lang="pt-PT" err="1"/>
              <a:t>part</a:t>
            </a:r>
            <a:r>
              <a:rPr lang="pt-PT"/>
              <a:t> </a:t>
            </a:r>
            <a:r>
              <a:rPr lang="pt-PT" err="1"/>
              <a:t>of</a:t>
            </a:r>
            <a:r>
              <a:rPr lang="pt-PT"/>
              <a:t> </a:t>
            </a:r>
            <a:r>
              <a:rPr lang="pt-PT" err="1"/>
              <a:t>the</a:t>
            </a:r>
            <a:r>
              <a:rPr lang="pt-PT"/>
              <a:t> </a:t>
            </a:r>
            <a:r>
              <a:rPr lang="pt-PT" err="1"/>
              <a:t>integration</a:t>
            </a:r>
            <a:r>
              <a:rPr lang="pt-PT"/>
              <a:t> </a:t>
            </a:r>
            <a:r>
              <a:rPr lang="pt-PT" err="1"/>
              <a:t>process</a:t>
            </a:r>
            <a:r>
              <a:rPr lang="pt-PT"/>
              <a:t>. </a:t>
            </a:r>
            <a:r>
              <a:rPr lang="pt-PT" err="1"/>
              <a:t>It</a:t>
            </a:r>
            <a:r>
              <a:rPr lang="pt-PT"/>
              <a:t> </a:t>
            </a:r>
            <a:r>
              <a:rPr lang="pt-PT" err="1"/>
              <a:t>involves</a:t>
            </a:r>
            <a:r>
              <a:rPr lang="pt-PT"/>
              <a:t> </a:t>
            </a:r>
            <a:r>
              <a:rPr lang="pt-PT" err="1"/>
              <a:t>compiling</a:t>
            </a:r>
            <a:r>
              <a:rPr lang="pt-PT"/>
              <a:t> </a:t>
            </a:r>
            <a:r>
              <a:rPr lang="pt-PT" err="1"/>
              <a:t>or</a:t>
            </a:r>
            <a:r>
              <a:rPr lang="pt-PT"/>
              <a:t> </a:t>
            </a:r>
            <a:r>
              <a:rPr lang="pt-PT" err="1"/>
              <a:t>converting</a:t>
            </a:r>
            <a:r>
              <a:rPr lang="pt-PT"/>
              <a:t> </a:t>
            </a:r>
            <a:r>
              <a:rPr lang="pt-PT" err="1"/>
              <a:t>Python</a:t>
            </a:r>
            <a:r>
              <a:rPr lang="pt-PT"/>
              <a:t> </a:t>
            </a:r>
            <a:r>
              <a:rPr lang="pt-PT" err="1"/>
              <a:t>code</a:t>
            </a:r>
            <a:r>
              <a:rPr lang="pt-PT"/>
              <a:t> </a:t>
            </a:r>
            <a:r>
              <a:rPr lang="pt-PT" err="1"/>
              <a:t>written</a:t>
            </a:r>
            <a:r>
              <a:rPr lang="pt-PT"/>
              <a:t> </a:t>
            </a:r>
            <a:r>
              <a:rPr lang="pt-PT" err="1"/>
              <a:t>using</a:t>
            </a:r>
            <a:r>
              <a:rPr lang="pt-PT"/>
              <a:t> </a:t>
            </a:r>
            <a:r>
              <a:rPr lang="pt-PT" err="1"/>
              <a:t>PyFlink</a:t>
            </a:r>
            <a:r>
              <a:rPr lang="pt-PT"/>
              <a:t> </a:t>
            </a:r>
            <a:r>
              <a:rPr lang="pt-PT" err="1"/>
              <a:t>APIs</a:t>
            </a:r>
            <a:r>
              <a:rPr lang="pt-PT"/>
              <a:t> </a:t>
            </a:r>
            <a:r>
              <a:rPr lang="pt-PT" err="1"/>
              <a:t>into</a:t>
            </a:r>
            <a:r>
              <a:rPr lang="pt-PT"/>
              <a:t> </a:t>
            </a:r>
            <a:r>
              <a:rPr lang="pt-PT" err="1"/>
              <a:t>the</a:t>
            </a:r>
            <a:r>
              <a:rPr lang="pt-PT"/>
              <a:t> </a:t>
            </a:r>
            <a:r>
              <a:rPr lang="pt-PT" err="1"/>
              <a:t>native</a:t>
            </a:r>
            <a:r>
              <a:rPr lang="pt-PT"/>
              <a:t> </a:t>
            </a:r>
            <a:r>
              <a:rPr lang="pt-PT" err="1"/>
              <a:t>language</a:t>
            </a:r>
            <a:r>
              <a:rPr lang="pt-PT"/>
              <a:t> </a:t>
            </a:r>
            <a:r>
              <a:rPr lang="pt-PT" err="1"/>
              <a:t>of</a:t>
            </a:r>
            <a:r>
              <a:rPr lang="pt-PT"/>
              <a:t> Apache </a:t>
            </a:r>
            <a:r>
              <a:rPr lang="pt-PT" err="1"/>
              <a:t>Flink</a:t>
            </a:r>
            <a:r>
              <a:rPr lang="pt-PT"/>
              <a:t>, </a:t>
            </a:r>
            <a:r>
              <a:rPr lang="pt-PT" err="1"/>
              <a:t>which</a:t>
            </a:r>
            <a:r>
              <a:rPr lang="pt-PT"/>
              <a:t> </a:t>
            </a:r>
            <a:r>
              <a:rPr lang="pt-PT" err="1"/>
              <a:t>is</a:t>
            </a:r>
            <a:r>
              <a:rPr lang="pt-PT"/>
              <a:t> Java.</a:t>
            </a:r>
            <a:endParaRPr lang="pt-PT">
              <a:cs typeface="Calibri"/>
            </a:endParaRPr>
          </a:p>
          <a:p>
            <a:br>
              <a:rPr lang="en-US">
                <a:cs typeface="+mn-lt"/>
              </a:rPr>
            </a:br>
            <a:r>
              <a:rPr lang="pt-PT"/>
              <a:t>As </a:t>
            </a:r>
            <a:r>
              <a:rPr lang="pt-PT" err="1"/>
              <a:t>Python</a:t>
            </a:r>
            <a:r>
              <a:rPr lang="pt-PT"/>
              <a:t> </a:t>
            </a:r>
            <a:r>
              <a:rPr lang="pt-PT" err="1"/>
              <a:t>and</a:t>
            </a:r>
            <a:r>
              <a:rPr lang="pt-PT"/>
              <a:t> Java are </a:t>
            </a:r>
            <a:r>
              <a:rPr lang="pt-PT" err="1"/>
              <a:t>fundamentally</a:t>
            </a:r>
            <a:r>
              <a:rPr lang="pt-PT"/>
              <a:t> </a:t>
            </a:r>
            <a:r>
              <a:rPr lang="pt-PT" err="1"/>
              <a:t>different</a:t>
            </a:r>
            <a:r>
              <a:rPr lang="pt-PT"/>
              <a:t> </a:t>
            </a:r>
            <a:r>
              <a:rPr lang="pt-PT" err="1"/>
              <a:t>languages</a:t>
            </a:r>
            <a:r>
              <a:rPr lang="pt-PT"/>
              <a:t>, </a:t>
            </a:r>
            <a:r>
              <a:rPr lang="pt-PT" err="1"/>
              <a:t>this</a:t>
            </a:r>
            <a:r>
              <a:rPr lang="pt-PT"/>
              <a:t> </a:t>
            </a:r>
            <a:r>
              <a:rPr lang="pt-PT" err="1"/>
              <a:t>layer</a:t>
            </a:r>
            <a:r>
              <a:rPr lang="pt-PT"/>
              <a:t> </a:t>
            </a:r>
            <a:r>
              <a:rPr lang="pt-PT" err="1"/>
              <a:t>ensures</a:t>
            </a:r>
            <a:r>
              <a:rPr lang="pt-PT"/>
              <a:t> </a:t>
            </a:r>
            <a:r>
              <a:rPr lang="pt-PT" err="1"/>
              <a:t>that</a:t>
            </a:r>
            <a:r>
              <a:rPr lang="pt-PT"/>
              <a:t> </a:t>
            </a:r>
            <a:r>
              <a:rPr lang="pt-PT" err="1"/>
              <a:t>the</a:t>
            </a:r>
            <a:r>
              <a:rPr lang="pt-PT"/>
              <a:t> </a:t>
            </a:r>
            <a:r>
              <a:rPr lang="pt-PT" err="1"/>
              <a:t>Python</a:t>
            </a:r>
            <a:r>
              <a:rPr lang="pt-PT"/>
              <a:t> </a:t>
            </a:r>
            <a:r>
              <a:rPr lang="pt-PT" err="1"/>
              <a:t>code</a:t>
            </a:r>
            <a:r>
              <a:rPr lang="pt-PT"/>
              <a:t> </a:t>
            </a:r>
            <a:r>
              <a:rPr lang="pt-PT" err="1"/>
              <a:t>is</a:t>
            </a:r>
            <a:r>
              <a:rPr lang="pt-PT"/>
              <a:t> </a:t>
            </a:r>
            <a:r>
              <a:rPr lang="pt-PT" err="1"/>
              <a:t>transformed</a:t>
            </a:r>
            <a:r>
              <a:rPr lang="pt-PT"/>
              <a:t> </a:t>
            </a:r>
            <a:r>
              <a:rPr lang="pt-PT" err="1"/>
              <a:t>into</a:t>
            </a:r>
            <a:r>
              <a:rPr lang="pt-PT"/>
              <a:t> Java </a:t>
            </a:r>
            <a:r>
              <a:rPr lang="pt-PT" err="1"/>
              <a:t>bytecode</a:t>
            </a:r>
            <a:r>
              <a:rPr lang="pt-PT"/>
              <a:t>, </a:t>
            </a:r>
            <a:r>
              <a:rPr lang="pt-PT" err="1"/>
              <a:t>which</a:t>
            </a:r>
            <a:r>
              <a:rPr lang="pt-PT"/>
              <a:t> can </a:t>
            </a:r>
            <a:r>
              <a:rPr lang="pt-PT" err="1"/>
              <a:t>then</a:t>
            </a:r>
            <a:r>
              <a:rPr lang="pt-PT"/>
              <a:t> </a:t>
            </a:r>
            <a:r>
              <a:rPr lang="pt-PT" err="1"/>
              <a:t>be</a:t>
            </a:r>
            <a:r>
              <a:rPr lang="pt-PT"/>
              <a:t> </a:t>
            </a:r>
            <a:r>
              <a:rPr lang="pt-PT" err="1"/>
              <a:t>executed</a:t>
            </a:r>
            <a:r>
              <a:rPr lang="pt-PT"/>
              <a:t> </a:t>
            </a:r>
            <a:r>
              <a:rPr lang="pt-PT" err="1"/>
              <a:t>on</a:t>
            </a:r>
            <a:r>
              <a:rPr lang="pt-PT"/>
              <a:t> </a:t>
            </a:r>
            <a:r>
              <a:rPr lang="pt-PT" err="1"/>
              <a:t>the</a:t>
            </a:r>
            <a:r>
              <a:rPr lang="pt-PT"/>
              <a:t> </a:t>
            </a:r>
            <a:r>
              <a:rPr lang="pt-PT" err="1"/>
              <a:t>Flink</a:t>
            </a:r>
            <a:r>
              <a:rPr lang="pt-PT"/>
              <a:t> </a:t>
            </a:r>
            <a:r>
              <a:rPr lang="pt-PT" err="1"/>
              <a:t>cluster’s</a:t>
            </a:r>
            <a:r>
              <a:rPr lang="pt-PT"/>
              <a:t> </a:t>
            </a:r>
            <a:r>
              <a:rPr lang="pt-PT" err="1"/>
              <a:t>runtime</a:t>
            </a:r>
            <a:r>
              <a:rPr lang="pt-PT"/>
              <a:t>.</a:t>
            </a:r>
            <a:endParaRPr lang="en-US">
              <a:cs typeface="Calibri" panose="020F0502020204030204"/>
            </a:endParaRPr>
          </a:p>
        </p:txBody>
      </p:sp>
      <p:sp>
        <p:nvSpPr>
          <p:cNvPr id="4" name="Marcador de Posição do Número do Diapositivo 3"/>
          <p:cNvSpPr>
            <a:spLocks noGrp="1"/>
          </p:cNvSpPr>
          <p:nvPr>
            <p:ph type="sldNum" sz="quarter" idx="5"/>
          </p:nvPr>
        </p:nvSpPr>
        <p:spPr/>
        <p:txBody>
          <a:bodyPr/>
          <a:lstStyle/>
          <a:p>
            <a:pPr>
              <a:defRPr/>
            </a:pPr>
            <a:fld id="{25C9CA22-F1D1-450E-83D7-D82150459C00}" type="slidenum">
              <a:rPr lang="fr-FR" smtClean="0"/>
              <a:pPr>
                <a:defRPr/>
              </a:pPr>
              <a:t>5</a:t>
            </a:fld>
            <a:endParaRPr lang="fr-FR"/>
          </a:p>
        </p:txBody>
      </p:sp>
    </p:spTree>
    <p:extLst>
      <p:ext uri="{BB962C8B-B14F-4D97-AF65-F5344CB8AC3E}">
        <p14:creationId xmlns:p14="http://schemas.microsoft.com/office/powerpoint/2010/main" val="200253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err="1"/>
              <a:t>The</a:t>
            </a:r>
            <a:r>
              <a:rPr lang="pt-PT"/>
              <a:t> </a:t>
            </a:r>
            <a:r>
              <a:rPr lang="pt-PT" err="1"/>
              <a:t>Flow</a:t>
            </a:r>
            <a:r>
              <a:rPr lang="pt-PT"/>
              <a:t> </a:t>
            </a:r>
            <a:r>
              <a:rPr lang="pt-PT" err="1"/>
              <a:t>of</a:t>
            </a:r>
            <a:r>
              <a:rPr lang="pt-PT"/>
              <a:t> a PyFlink job:</a:t>
            </a:r>
          </a:p>
          <a:p>
            <a:endParaRPr lang="en-US">
              <a:cs typeface="+mn-lt"/>
            </a:endParaRPr>
          </a:p>
          <a:p>
            <a:r>
              <a:rPr lang="pt-PT" err="1"/>
              <a:t>Python</a:t>
            </a:r>
            <a:r>
              <a:rPr lang="pt-PT"/>
              <a:t> </a:t>
            </a:r>
            <a:r>
              <a:rPr lang="pt-PT" err="1"/>
              <a:t>Code</a:t>
            </a:r>
            <a:r>
              <a:rPr lang="pt-PT"/>
              <a:t> </a:t>
            </a:r>
            <a:r>
              <a:rPr lang="pt-PT" err="1"/>
              <a:t>Development</a:t>
            </a:r>
            <a:r>
              <a:rPr lang="pt-PT"/>
              <a:t>:</a:t>
            </a:r>
          </a:p>
          <a:p>
            <a:r>
              <a:rPr lang="pt-PT" err="1"/>
              <a:t>Developers</a:t>
            </a:r>
            <a:r>
              <a:rPr lang="pt-PT"/>
              <a:t> </a:t>
            </a:r>
            <a:r>
              <a:rPr lang="pt-PT" err="1"/>
              <a:t>write</a:t>
            </a:r>
            <a:r>
              <a:rPr lang="pt-PT"/>
              <a:t> </a:t>
            </a:r>
            <a:r>
              <a:rPr lang="pt-PT" err="1"/>
              <a:t>PyFlink</a:t>
            </a:r>
            <a:r>
              <a:rPr lang="pt-PT"/>
              <a:t> applications in Python, expressing their data processing logic using PyFlink APIs.</a:t>
            </a:r>
          </a:p>
          <a:p>
            <a:endParaRPr lang="en-US">
              <a:cs typeface="+mn-lt"/>
            </a:endParaRPr>
          </a:p>
          <a:p>
            <a:r>
              <a:rPr lang="pt-PT"/>
              <a:t>Job </a:t>
            </a:r>
            <a:r>
              <a:rPr lang="pt-PT" err="1"/>
              <a:t>Submission</a:t>
            </a:r>
            <a:endParaRPr lang="pt-PT" err="1">
              <a:cs typeface="Calibri"/>
            </a:endParaRPr>
          </a:p>
          <a:p>
            <a:r>
              <a:rPr lang="pt-PT" err="1"/>
              <a:t>The</a:t>
            </a:r>
            <a:r>
              <a:rPr lang="pt-PT"/>
              <a:t> job </a:t>
            </a:r>
            <a:r>
              <a:rPr lang="pt-PT" err="1"/>
              <a:t>is</a:t>
            </a:r>
            <a:r>
              <a:rPr lang="pt-PT"/>
              <a:t> submitted, the Python code is translated into Java bytecode by the PyFlink compilation layer. This step ensures that the Python code is compatible with the Flink runtime.</a:t>
            </a:r>
          </a:p>
          <a:p>
            <a:endParaRPr lang="en-US">
              <a:cs typeface="+mn-lt"/>
            </a:endParaRPr>
          </a:p>
          <a:p>
            <a:r>
              <a:rPr lang="pt-PT" err="1"/>
              <a:t>Execution</a:t>
            </a:r>
            <a:r>
              <a:rPr lang="pt-PT"/>
              <a:t> </a:t>
            </a:r>
            <a:r>
              <a:rPr lang="pt-PT" err="1"/>
              <a:t>on</a:t>
            </a:r>
            <a:r>
              <a:rPr lang="pt-PT"/>
              <a:t> </a:t>
            </a:r>
            <a:r>
              <a:rPr lang="pt-PT" err="1"/>
              <a:t>Flink</a:t>
            </a:r>
            <a:r>
              <a:rPr lang="pt-PT"/>
              <a:t> Cluster:</a:t>
            </a:r>
          </a:p>
          <a:p>
            <a:r>
              <a:rPr lang="pt-PT" err="1"/>
              <a:t>The</a:t>
            </a:r>
            <a:r>
              <a:rPr lang="pt-PT"/>
              <a:t> </a:t>
            </a:r>
            <a:r>
              <a:rPr lang="pt-PT" err="1"/>
              <a:t>translated</a:t>
            </a:r>
            <a:r>
              <a:rPr lang="pt-PT"/>
              <a:t> Java </a:t>
            </a:r>
            <a:r>
              <a:rPr lang="pt-PT" err="1"/>
              <a:t>bytecode</a:t>
            </a:r>
            <a:r>
              <a:rPr lang="pt-PT"/>
              <a:t> </a:t>
            </a:r>
            <a:r>
              <a:rPr lang="pt-PT" err="1"/>
              <a:t>is</a:t>
            </a:r>
            <a:r>
              <a:rPr lang="pt-PT"/>
              <a:t> </a:t>
            </a:r>
            <a:r>
              <a:rPr lang="pt-PT" err="1"/>
              <a:t>executed</a:t>
            </a:r>
            <a:r>
              <a:rPr lang="pt-PT"/>
              <a:t> </a:t>
            </a:r>
            <a:r>
              <a:rPr lang="pt-PT" err="1"/>
              <a:t>on</a:t>
            </a:r>
            <a:r>
              <a:rPr lang="pt-PT"/>
              <a:t> </a:t>
            </a:r>
            <a:r>
              <a:rPr lang="pt-PT" err="1"/>
              <a:t>the</a:t>
            </a:r>
            <a:r>
              <a:rPr lang="pt-PT"/>
              <a:t> Apache </a:t>
            </a:r>
            <a:r>
              <a:rPr lang="pt-PT" err="1"/>
              <a:t>Flink</a:t>
            </a:r>
            <a:r>
              <a:rPr lang="pt-PT"/>
              <a:t> cluster, </a:t>
            </a:r>
            <a:r>
              <a:rPr lang="pt-PT" err="1"/>
              <a:t>taking</a:t>
            </a:r>
            <a:r>
              <a:rPr lang="pt-PT"/>
              <a:t> </a:t>
            </a:r>
            <a:r>
              <a:rPr lang="pt-PT" err="1"/>
              <a:t>advantage</a:t>
            </a:r>
            <a:r>
              <a:rPr lang="pt-PT"/>
              <a:t> </a:t>
            </a:r>
            <a:r>
              <a:rPr lang="pt-PT" err="1"/>
              <a:t>of</a:t>
            </a:r>
            <a:r>
              <a:rPr lang="pt-PT"/>
              <a:t> </a:t>
            </a:r>
            <a:r>
              <a:rPr lang="pt-PT" err="1"/>
              <a:t>all</a:t>
            </a:r>
            <a:r>
              <a:rPr lang="pt-PT"/>
              <a:t> </a:t>
            </a:r>
            <a:r>
              <a:rPr lang="pt-PT" err="1"/>
              <a:t>of</a:t>
            </a:r>
            <a:r>
              <a:rPr lang="pt-PT"/>
              <a:t> </a:t>
            </a:r>
            <a:r>
              <a:rPr lang="pt-PT" err="1"/>
              <a:t>Flink's</a:t>
            </a:r>
            <a:r>
              <a:rPr lang="pt-PT"/>
              <a:t> </a:t>
            </a:r>
            <a:r>
              <a:rPr lang="pt-PT" err="1"/>
              <a:t>distributed</a:t>
            </a:r>
            <a:r>
              <a:rPr lang="pt-PT"/>
              <a:t> </a:t>
            </a:r>
            <a:r>
              <a:rPr lang="pt-PT" err="1"/>
              <a:t>processing</a:t>
            </a:r>
            <a:r>
              <a:rPr lang="pt-PT"/>
              <a:t> </a:t>
            </a:r>
            <a:r>
              <a:rPr lang="pt-PT" err="1"/>
              <a:t>capabilities</a:t>
            </a:r>
            <a:r>
              <a:rPr lang="pt-PT"/>
              <a:t>.</a:t>
            </a:r>
            <a:endParaRPr lang="pt-PT">
              <a:cs typeface="Calibri"/>
            </a:endParaRPr>
          </a:p>
        </p:txBody>
      </p:sp>
      <p:sp>
        <p:nvSpPr>
          <p:cNvPr id="4" name="Marcador de Posição do Número do Diapositivo 3"/>
          <p:cNvSpPr>
            <a:spLocks noGrp="1"/>
          </p:cNvSpPr>
          <p:nvPr>
            <p:ph type="sldNum" sz="quarter" idx="5"/>
          </p:nvPr>
        </p:nvSpPr>
        <p:spPr/>
        <p:txBody>
          <a:bodyPr/>
          <a:lstStyle/>
          <a:p>
            <a:pPr>
              <a:defRPr/>
            </a:pPr>
            <a:fld id="{25C9CA22-F1D1-450E-83D7-D82150459C00}" type="slidenum">
              <a:rPr lang="fr-FR" smtClean="0"/>
              <a:pPr>
                <a:defRPr/>
              </a:pPr>
              <a:t>6</a:t>
            </a:fld>
            <a:endParaRPr lang="fr-FR"/>
          </a:p>
        </p:txBody>
      </p:sp>
    </p:spTree>
    <p:extLst>
      <p:ext uri="{BB962C8B-B14F-4D97-AF65-F5344CB8AC3E}">
        <p14:creationId xmlns:p14="http://schemas.microsoft.com/office/powerpoint/2010/main" val="6324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69D81-2567-E997-3BE3-2F865D6F3F79}"/>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28165837-6399-8237-3651-2C95EA98D551}"/>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70D2813E-0E75-A99C-A10D-04A153B4A884}"/>
              </a:ext>
            </a:extLst>
          </p:cNvPr>
          <p:cNvSpPr>
            <a:spLocks noGrp="1"/>
          </p:cNvSpPr>
          <p:nvPr>
            <p:ph type="body" idx="1"/>
          </p:nvPr>
        </p:nvSpPr>
        <p:spPr/>
        <p:txBody>
          <a:bodyPr/>
          <a:lstStyle/>
          <a:p>
            <a:r>
              <a:rPr lang="pt-PT" err="1"/>
              <a:t>The</a:t>
            </a:r>
            <a:r>
              <a:rPr lang="pt-PT"/>
              <a:t> </a:t>
            </a:r>
            <a:r>
              <a:rPr lang="pt-PT" err="1"/>
              <a:t>Table</a:t>
            </a:r>
            <a:r>
              <a:rPr lang="pt-PT"/>
              <a:t> API in </a:t>
            </a:r>
            <a:r>
              <a:rPr lang="pt-PT" err="1"/>
              <a:t>PyFlink</a:t>
            </a:r>
            <a:r>
              <a:rPr lang="pt-PT"/>
              <a:t> </a:t>
            </a:r>
            <a:r>
              <a:rPr lang="pt-PT" err="1"/>
              <a:t>is</a:t>
            </a:r>
            <a:r>
              <a:rPr lang="pt-PT"/>
              <a:t> a </a:t>
            </a:r>
            <a:r>
              <a:rPr lang="pt-PT" err="1"/>
              <a:t>high-level</a:t>
            </a:r>
            <a:r>
              <a:rPr lang="pt-PT"/>
              <a:t> </a:t>
            </a:r>
            <a:r>
              <a:rPr lang="pt-PT" err="1"/>
              <a:t>abstraction</a:t>
            </a:r>
            <a:r>
              <a:rPr lang="pt-PT"/>
              <a:t> </a:t>
            </a:r>
            <a:r>
              <a:rPr lang="pt-PT" err="1"/>
              <a:t>that</a:t>
            </a:r>
            <a:r>
              <a:rPr lang="pt-PT"/>
              <a:t> </a:t>
            </a:r>
            <a:r>
              <a:rPr lang="pt-PT" err="1"/>
              <a:t>allows</a:t>
            </a:r>
            <a:r>
              <a:rPr lang="pt-PT"/>
              <a:t> </a:t>
            </a:r>
            <a:r>
              <a:rPr lang="pt-PT" err="1"/>
              <a:t>developers</a:t>
            </a:r>
            <a:r>
              <a:rPr lang="pt-PT"/>
              <a:t> to </a:t>
            </a:r>
            <a:r>
              <a:rPr lang="pt-PT" err="1"/>
              <a:t>express</a:t>
            </a:r>
            <a:r>
              <a:rPr lang="pt-PT"/>
              <a:t> data </a:t>
            </a:r>
            <a:r>
              <a:rPr lang="pt-PT" err="1"/>
              <a:t>transformations</a:t>
            </a:r>
            <a:r>
              <a:rPr lang="pt-PT"/>
              <a:t> </a:t>
            </a:r>
            <a:r>
              <a:rPr lang="pt-PT" err="1"/>
              <a:t>using</a:t>
            </a:r>
            <a:r>
              <a:rPr lang="pt-PT"/>
              <a:t> a SQL-</a:t>
            </a:r>
            <a:r>
              <a:rPr lang="pt-PT" err="1"/>
              <a:t>like</a:t>
            </a:r>
            <a:r>
              <a:rPr lang="pt-PT"/>
              <a:t> </a:t>
            </a:r>
            <a:r>
              <a:rPr lang="pt-PT" err="1"/>
              <a:t>language</a:t>
            </a:r>
            <a:r>
              <a:rPr lang="pt-PT"/>
              <a:t>. </a:t>
            </a:r>
            <a:r>
              <a:rPr lang="pt-PT" err="1"/>
              <a:t>It</a:t>
            </a:r>
            <a:r>
              <a:rPr lang="pt-PT"/>
              <a:t> </a:t>
            </a:r>
            <a:r>
              <a:rPr lang="pt-PT" err="1"/>
              <a:t>provides</a:t>
            </a:r>
            <a:r>
              <a:rPr lang="pt-PT"/>
              <a:t> a </a:t>
            </a:r>
            <a:r>
              <a:rPr lang="pt-PT" err="1"/>
              <a:t>declarative</a:t>
            </a:r>
            <a:r>
              <a:rPr lang="pt-PT"/>
              <a:t> </a:t>
            </a:r>
            <a:r>
              <a:rPr lang="pt-PT" err="1"/>
              <a:t>way</a:t>
            </a:r>
            <a:r>
              <a:rPr lang="pt-PT"/>
              <a:t> to define operations on tables, making it easier to express complex transformations without diving into low-level details.</a:t>
            </a:r>
            <a:endParaRPr lang="en-US"/>
          </a:p>
        </p:txBody>
      </p:sp>
      <p:sp>
        <p:nvSpPr>
          <p:cNvPr id="4" name="Marcador de Posição do Número do Diapositivo 3">
            <a:extLst>
              <a:ext uri="{FF2B5EF4-FFF2-40B4-BE49-F238E27FC236}">
                <a16:creationId xmlns:a16="http://schemas.microsoft.com/office/drawing/2014/main" id="{590B82E2-1186-D336-3C73-1CF8F6FF0028}"/>
              </a:ext>
            </a:extLst>
          </p:cNvPr>
          <p:cNvSpPr>
            <a:spLocks noGrp="1"/>
          </p:cNvSpPr>
          <p:nvPr>
            <p:ph type="sldNum" sz="quarter" idx="5"/>
          </p:nvPr>
        </p:nvSpPr>
        <p:spPr/>
        <p:txBody>
          <a:bodyPr/>
          <a:lstStyle/>
          <a:p>
            <a:pPr>
              <a:defRPr/>
            </a:pPr>
            <a:fld id="{25C9CA22-F1D1-450E-83D7-D82150459C00}" type="slidenum">
              <a:rPr lang="fr-FR" smtClean="0"/>
              <a:pPr>
                <a:defRPr/>
              </a:pPr>
              <a:t>7</a:t>
            </a:fld>
            <a:endParaRPr lang="fr-FR"/>
          </a:p>
        </p:txBody>
      </p:sp>
    </p:spTree>
    <p:extLst>
      <p:ext uri="{BB962C8B-B14F-4D97-AF65-F5344CB8AC3E}">
        <p14:creationId xmlns:p14="http://schemas.microsoft.com/office/powerpoint/2010/main" val="46095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8B800-2332-6C8E-95B4-93CA7A4F4436}"/>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F426AD9-608E-8492-3283-87287E7AFE0B}"/>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D2C4C67B-2AD4-235A-E13B-FD184FB95A9C}"/>
              </a:ext>
            </a:extLst>
          </p:cNvPr>
          <p:cNvSpPr>
            <a:spLocks noGrp="1"/>
          </p:cNvSpPr>
          <p:nvPr>
            <p:ph type="body" idx="1"/>
          </p:nvPr>
        </p:nvSpPr>
        <p:spPr/>
        <p:txBody>
          <a:bodyPr/>
          <a:lstStyle/>
          <a:p>
            <a:endParaRPr lang="pt-PT">
              <a:cs typeface="Calibri"/>
            </a:endParaRPr>
          </a:p>
        </p:txBody>
      </p:sp>
      <p:sp>
        <p:nvSpPr>
          <p:cNvPr id="4" name="Marcador de Posição do Número do Diapositivo 3">
            <a:extLst>
              <a:ext uri="{FF2B5EF4-FFF2-40B4-BE49-F238E27FC236}">
                <a16:creationId xmlns:a16="http://schemas.microsoft.com/office/drawing/2014/main" id="{E2B76FE7-4BE5-494F-450D-66B2C31B6DF3}"/>
              </a:ext>
            </a:extLst>
          </p:cNvPr>
          <p:cNvSpPr>
            <a:spLocks noGrp="1"/>
          </p:cNvSpPr>
          <p:nvPr>
            <p:ph type="sldNum" sz="quarter" idx="5"/>
          </p:nvPr>
        </p:nvSpPr>
        <p:spPr/>
        <p:txBody>
          <a:bodyPr/>
          <a:lstStyle/>
          <a:p>
            <a:pPr>
              <a:defRPr/>
            </a:pPr>
            <a:fld id="{25C9CA22-F1D1-450E-83D7-D82150459C00}" type="slidenum">
              <a:rPr lang="fr-FR" smtClean="0"/>
              <a:pPr>
                <a:defRPr/>
              </a:pPr>
              <a:t>8</a:t>
            </a:fld>
            <a:endParaRPr lang="fr-FR"/>
          </a:p>
        </p:txBody>
      </p:sp>
    </p:spTree>
    <p:extLst>
      <p:ext uri="{BB962C8B-B14F-4D97-AF65-F5344CB8AC3E}">
        <p14:creationId xmlns:p14="http://schemas.microsoft.com/office/powerpoint/2010/main" val="394237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4334D-4DD6-9D38-A8BC-39B494077885}"/>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A80E3CE7-F204-9D2A-91AC-D198D3E182EC}"/>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137C49A2-307E-6EEA-9589-EF7D0AE93BF4}"/>
              </a:ext>
            </a:extLst>
          </p:cNvPr>
          <p:cNvSpPr>
            <a:spLocks noGrp="1"/>
          </p:cNvSpPr>
          <p:nvPr>
            <p:ph type="body" idx="1"/>
          </p:nvPr>
        </p:nvSpPr>
        <p:spPr/>
        <p:txBody>
          <a:bodyPr/>
          <a:lstStyle/>
          <a:p>
            <a:endParaRPr lang="pt-PT">
              <a:latin typeface="-apple-system-font"/>
              <a:cs typeface="Calibri" panose="020F0502020204030204"/>
            </a:endParaRPr>
          </a:p>
        </p:txBody>
      </p:sp>
      <p:sp>
        <p:nvSpPr>
          <p:cNvPr id="4" name="Marcador de Posição do Número do Diapositivo 3">
            <a:extLst>
              <a:ext uri="{FF2B5EF4-FFF2-40B4-BE49-F238E27FC236}">
                <a16:creationId xmlns:a16="http://schemas.microsoft.com/office/drawing/2014/main" id="{B1953591-5611-59D6-6E5D-56798364B9E2}"/>
              </a:ext>
            </a:extLst>
          </p:cNvPr>
          <p:cNvSpPr>
            <a:spLocks noGrp="1"/>
          </p:cNvSpPr>
          <p:nvPr>
            <p:ph type="sldNum" sz="quarter" idx="5"/>
          </p:nvPr>
        </p:nvSpPr>
        <p:spPr/>
        <p:txBody>
          <a:bodyPr/>
          <a:lstStyle/>
          <a:p>
            <a:pPr>
              <a:defRPr/>
            </a:pPr>
            <a:fld id="{25C9CA22-F1D1-450E-83D7-D82150459C00}" type="slidenum">
              <a:rPr lang="fr-FR" smtClean="0"/>
              <a:pPr>
                <a:defRPr/>
              </a:pPr>
              <a:t>9</a:t>
            </a:fld>
            <a:endParaRPr lang="fr-FR"/>
          </a:p>
        </p:txBody>
      </p:sp>
    </p:spTree>
    <p:extLst>
      <p:ext uri="{BB962C8B-B14F-4D97-AF65-F5344CB8AC3E}">
        <p14:creationId xmlns:p14="http://schemas.microsoft.com/office/powerpoint/2010/main" val="1409061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7C844-EEE6-684D-DEF8-BE72E22720CB}"/>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E81AB46D-26E9-1340-B111-2DA324A09879}"/>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3ED15C6A-606E-35BD-C635-5EB42A4D0A94}"/>
              </a:ext>
            </a:extLst>
          </p:cNvPr>
          <p:cNvSpPr>
            <a:spLocks noGrp="1"/>
          </p:cNvSpPr>
          <p:nvPr>
            <p:ph type="body" idx="1"/>
          </p:nvPr>
        </p:nvSpPr>
        <p:spPr/>
        <p:txBody>
          <a:bodyPr/>
          <a:lstStyle/>
          <a:p>
            <a:endParaRPr lang="pt-PT">
              <a:cs typeface="Calibri"/>
            </a:endParaRPr>
          </a:p>
        </p:txBody>
      </p:sp>
      <p:sp>
        <p:nvSpPr>
          <p:cNvPr id="4" name="Marcador de Posição do Número do Diapositivo 3">
            <a:extLst>
              <a:ext uri="{FF2B5EF4-FFF2-40B4-BE49-F238E27FC236}">
                <a16:creationId xmlns:a16="http://schemas.microsoft.com/office/drawing/2014/main" id="{E3CFC339-30A0-68F7-D956-34CB1D8324D1}"/>
              </a:ext>
            </a:extLst>
          </p:cNvPr>
          <p:cNvSpPr>
            <a:spLocks noGrp="1"/>
          </p:cNvSpPr>
          <p:nvPr>
            <p:ph type="sldNum" sz="quarter" idx="5"/>
          </p:nvPr>
        </p:nvSpPr>
        <p:spPr/>
        <p:txBody>
          <a:bodyPr/>
          <a:lstStyle/>
          <a:p>
            <a:pPr>
              <a:defRPr/>
            </a:pPr>
            <a:fld id="{25C9CA22-F1D1-450E-83D7-D82150459C00}" type="slidenum">
              <a:rPr lang="fr-FR" smtClean="0"/>
              <a:pPr>
                <a:defRPr/>
              </a:pPr>
              <a:t>10</a:t>
            </a:fld>
            <a:endParaRPr lang="fr-FR"/>
          </a:p>
        </p:txBody>
      </p:sp>
    </p:spTree>
    <p:extLst>
      <p:ext uri="{BB962C8B-B14F-4D97-AF65-F5344CB8AC3E}">
        <p14:creationId xmlns:p14="http://schemas.microsoft.com/office/powerpoint/2010/main" val="2202428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13B7ED7-1DA7-B599-4FD1-0C0201FE2D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CB49A036-B3E0-00C5-F3D0-DE9A932D29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02300" y="4887913"/>
            <a:ext cx="43195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1"/>
          </p:nvPr>
        </p:nvSpPr>
        <p:spPr>
          <a:xfrm>
            <a:off x="2336800" y="3371850"/>
            <a:ext cx="3721100" cy="368300"/>
          </a:xfrm>
        </p:spPr>
        <p:txBody>
          <a:bodyPr>
            <a:normAutofit/>
          </a:bodyPr>
          <a:lstStyle>
            <a:lvl1pPr marL="0" indent="0">
              <a:buNone/>
              <a:defRPr sz="2000" baseline="0">
                <a:solidFill>
                  <a:schemeClr val="bg1"/>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9" name="Text Placeholder 5"/>
          <p:cNvSpPr>
            <a:spLocks noGrp="1"/>
          </p:cNvSpPr>
          <p:nvPr>
            <p:ph type="body" sz="quarter" idx="12"/>
          </p:nvPr>
        </p:nvSpPr>
        <p:spPr>
          <a:xfrm>
            <a:off x="2336800" y="4064000"/>
            <a:ext cx="774700" cy="368300"/>
          </a:xfrm>
        </p:spPr>
        <p:txBody>
          <a:bodyPr>
            <a:noAutofit/>
          </a:bodyPr>
          <a:lstStyle>
            <a:lvl1pPr marL="0" indent="0">
              <a:buNone/>
              <a:defRPr sz="2800" baseline="0">
                <a:solidFill>
                  <a:schemeClr val="bg1"/>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
        <p:nvSpPr>
          <p:cNvPr id="12" name="Text Placeholder 3"/>
          <p:cNvSpPr>
            <a:spLocks noGrp="1"/>
          </p:cNvSpPr>
          <p:nvPr>
            <p:ph type="body" sz="quarter" idx="10"/>
          </p:nvPr>
        </p:nvSpPr>
        <p:spPr>
          <a:xfrm>
            <a:off x="2336800" y="1016000"/>
            <a:ext cx="7048500" cy="2330450"/>
          </a:xfrm>
        </p:spPr>
        <p:txBody>
          <a:bodyPr>
            <a:noAutofit/>
          </a:bodyPr>
          <a:lstStyle>
            <a:lvl1pPr marL="0" indent="0">
              <a:buNone/>
              <a:defRPr sz="660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666217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DIVID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69CA8-7E98-BF3D-9541-4F9026F25233}"/>
              </a:ext>
            </a:extLst>
          </p:cNvPr>
          <p:cNvSpPr/>
          <p:nvPr userDrawn="1"/>
        </p:nvSpPr>
        <p:spPr>
          <a:xfrm>
            <a:off x="0" y="0"/>
            <a:ext cx="121920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nvGrpSpPr>
          <p:cNvPr id="3" name="Group 4">
            <a:extLst>
              <a:ext uri="{FF2B5EF4-FFF2-40B4-BE49-F238E27FC236}">
                <a16:creationId xmlns:a16="http://schemas.microsoft.com/office/drawing/2014/main" id="{B3FCD368-4552-EC5E-0EF8-F02F241200E4}"/>
              </a:ext>
            </a:extLst>
          </p:cNvPr>
          <p:cNvGrpSpPr>
            <a:grpSpLocks/>
          </p:cNvGrpSpPr>
          <p:nvPr userDrawn="1"/>
        </p:nvGrpSpPr>
        <p:grpSpPr bwMode="auto">
          <a:xfrm>
            <a:off x="5954713" y="860425"/>
            <a:ext cx="282575" cy="1296988"/>
            <a:chOff x="2131656" y="3008739"/>
            <a:chExt cx="180000" cy="827808"/>
          </a:xfrm>
        </p:grpSpPr>
        <p:cxnSp>
          <p:nvCxnSpPr>
            <p:cNvPr id="4" name="Straight Connector 3">
              <a:extLst>
                <a:ext uri="{FF2B5EF4-FFF2-40B4-BE49-F238E27FC236}">
                  <a16:creationId xmlns:a16="http://schemas.microsoft.com/office/drawing/2014/main" id="{4838509D-92AB-93DE-3C3B-D519F68331FB}"/>
                </a:ext>
              </a:extLst>
            </p:cNvPr>
            <p:cNvCxnSpPr>
              <a:endCxn id="11" idx="0"/>
            </p:cNvCxnSpPr>
            <p:nvPr/>
          </p:nvCxnSpPr>
          <p:spPr>
            <a:xfrm>
              <a:off x="2218622" y="3152617"/>
              <a:ext cx="3033" cy="503575"/>
            </a:xfrm>
            <a:prstGeom prst="line">
              <a:avLst/>
            </a:prstGeom>
            <a:ln w="16510">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98B203D-BC98-2BF8-C4F1-1F4985FC3EF2}"/>
                </a:ext>
              </a:extLst>
            </p:cNvPr>
            <p:cNvSpPr/>
            <p:nvPr/>
          </p:nvSpPr>
          <p:spPr>
            <a:xfrm>
              <a:off x="2131656" y="3008739"/>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Oval 5">
              <a:extLst>
                <a:ext uri="{FF2B5EF4-FFF2-40B4-BE49-F238E27FC236}">
                  <a16:creationId xmlns:a16="http://schemas.microsoft.com/office/drawing/2014/main" id="{E0BE46BE-30AC-D045-DA60-EBBF78FAEAD1}"/>
                </a:ext>
              </a:extLst>
            </p:cNvPr>
            <p:cNvSpPr/>
            <p:nvPr/>
          </p:nvSpPr>
          <p:spPr>
            <a:xfrm>
              <a:off x="2131656" y="3332972"/>
              <a:ext cx="180000" cy="179342"/>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7" name="Oval 6">
              <a:extLst>
                <a:ext uri="{FF2B5EF4-FFF2-40B4-BE49-F238E27FC236}">
                  <a16:creationId xmlns:a16="http://schemas.microsoft.com/office/drawing/2014/main" id="{9AD3F739-8AD4-25C5-08C8-870CF1640760}"/>
                </a:ext>
              </a:extLst>
            </p:cNvPr>
            <p:cNvSpPr/>
            <p:nvPr/>
          </p:nvSpPr>
          <p:spPr>
            <a:xfrm>
              <a:off x="2131656" y="3656192"/>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sp>
        <p:nvSpPr>
          <p:cNvPr id="8" name="TextBox 12">
            <a:extLst>
              <a:ext uri="{FF2B5EF4-FFF2-40B4-BE49-F238E27FC236}">
                <a16:creationId xmlns:a16="http://schemas.microsoft.com/office/drawing/2014/main" id="{B4153213-B157-AB19-81AB-E8BEC417928C}"/>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9" name="Picture 13">
            <a:extLst>
              <a:ext uri="{FF2B5EF4-FFF2-40B4-BE49-F238E27FC236}">
                <a16:creationId xmlns:a16="http://schemas.microsoft.com/office/drawing/2014/main" id="{A37E41B5-1AA4-ECA3-8804-8902372164C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8"/>
          <p:cNvSpPr>
            <a:spLocks noGrp="1"/>
          </p:cNvSpPr>
          <p:nvPr>
            <p:ph type="body" sz="quarter" idx="16"/>
          </p:nvPr>
        </p:nvSpPr>
        <p:spPr>
          <a:xfrm>
            <a:off x="2810736" y="2641809"/>
            <a:ext cx="6560114" cy="2716168"/>
          </a:xfrm>
        </p:spPr>
        <p:txBody>
          <a:bodyPr>
            <a:normAutofit/>
          </a:bodyPr>
          <a:lstStyle>
            <a:lvl1pPr marL="0" indent="0" algn="ctr">
              <a:buNone/>
              <a:defRPr sz="5400" b="0" baseline="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67029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ONDARY DIVIDER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5589A3-0172-1C9B-AA55-6ADEEC8DAC45}"/>
              </a:ext>
            </a:extLst>
          </p:cNvPr>
          <p:cNvSpPr/>
          <p:nvPr userDrawn="1"/>
        </p:nvSpPr>
        <p:spPr>
          <a:xfrm>
            <a:off x="0" y="0"/>
            <a:ext cx="121920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3" name="Picture 4">
            <a:extLst>
              <a:ext uri="{FF2B5EF4-FFF2-40B4-BE49-F238E27FC236}">
                <a16:creationId xmlns:a16="http://schemas.microsoft.com/office/drawing/2014/main" id="{1BB8A5DB-F3F1-B056-BCF5-20135DA218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8257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BB9081B5-BCFD-4992-5A8A-21840434D6F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257CDB1E-DC38-B9FE-DC5B-3840A14CF262}"/>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5" name="Text Placeholder 8"/>
          <p:cNvSpPr>
            <a:spLocks noGrp="1"/>
          </p:cNvSpPr>
          <p:nvPr>
            <p:ph type="body" sz="quarter" idx="16"/>
          </p:nvPr>
        </p:nvSpPr>
        <p:spPr>
          <a:xfrm>
            <a:off x="7151091" y="2714137"/>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 name="Text Placeholder 8"/>
          <p:cNvSpPr>
            <a:spLocks noGrp="1"/>
          </p:cNvSpPr>
          <p:nvPr>
            <p:ph type="body" sz="quarter" idx="17"/>
          </p:nvPr>
        </p:nvSpPr>
        <p:spPr>
          <a:xfrm>
            <a:off x="7151091" y="3072936"/>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7" name="Text Placeholder 8"/>
          <p:cNvSpPr>
            <a:spLocks noGrp="1"/>
          </p:cNvSpPr>
          <p:nvPr>
            <p:ph type="body" sz="quarter" idx="18"/>
          </p:nvPr>
        </p:nvSpPr>
        <p:spPr>
          <a:xfrm>
            <a:off x="7151091" y="3431735"/>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9" name="Text Placeholder 8"/>
          <p:cNvSpPr>
            <a:spLocks noGrp="1"/>
          </p:cNvSpPr>
          <p:nvPr>
            <p:ph type="body" sz="quarter" idx="19"/>
          </p:nvPr>
        </p:nvSpPr>
        <p:spPr>
          <a:xfrm>
            <a:off x="7151091" y="3790534"/>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76464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ONDARY DIVIDER #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63A2064-7DD6-BF60-A759-D9D5CB6B1F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5E03160-21C7-741B-AA9E-38185CCA829E}"/>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4" name="Picture 5">
            <a:extLst>
              <a:ext uri="{FF2B5EF4-FFF2-40B4-BE49-F238E27FC236}">
                <a16:creationId xmlns:a16="http://schemas.microsoft.com/office/drawing/2014/main" id="{D3151212-0ACD-E93C-C0CB-3EDCC8973C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33270CBC-C982-2C53-C34B-7D7EBD250CB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0A7FBEBE-68C7-8651-9DE4-0C0D53A788FE}"/>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1" name="Text Placeholder 8"/>
          <p:cNvSpPr>
            <a:spLocks noGrp="1"/>
          </p:cNvSpPr>
          <p:nvPr>
            <p:ph type="body" sz="quarter" idx="16"/>
          </p:nvPr>
        </p:nvSpPr>
        <p:spPr>
          <a:xfrm>
            <a:off x="7151091" y="2714137"/>
            <a:ext cx="4298321" cy="279395"/>
          </a:xfrm>
        </p:spPr>
        <p:txBody>
          <a:bodyPr>
            <a:normAutofit/>
          </a:bodyPr>
          <a:lstStyle>
            <a:lvl1pPr marL="0" indent="0" algn="l">
              <a:buNone/>
              <a:defRPr sz="1800" b="0" baseline="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2" name="Text Placeholder 8"/>
          <p:cNvSpPr>
            <a:spLocks noGrp="1"/>
          </p:cNvSpPr>
          <p:nvPr>
            <p:ph type="body" sz="quarter" idx="17"/>
          </p:nvPr>
        </p:nvSpPr>
        <p:spPr>
          <a:xfrm>
            <a:off x="7151091" y="3072936"/>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8"/>
          </p:nvPr>
        </p:nvSpPr>
        <p:spPr>
          <a:xfrm>
            <a:off x="7151091" y="3431735"/>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4" name="Text Placeholder 8"/>
          <p:cNvSpPr>
            <a:spLocks noGrp="1"/>
          </p:cNvSpPr>
          <p:nvPr>
            <p:ph type="body" sz="quarter" idx="19"/>
          </p:nvPr>
        </p:nvSpPr>
        <p:spPr>
          <a:xfrm>
            <a:off x="7151091" y="3790534"/>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597807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ONDARY DIVID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F4F3D-1F71-BA7B-6A06-F14B3899DB70}"/>
              </a:ext>
            </a:extLst>
          </p:cNvPr>
          <p:cNvSpPr/>
          <p:nvPr userDrawn="1"/>
        </p:nvSpPr>
        <p:spPr>
          <a:xfrm>
            <a:off x="0" y="0"/>
            <a:ext cx="12192000" cy="6858000"/>
          </a:xfrm>
          <a:prstGeom prst="rect">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3" name="Picture 4">
            <a:extLst>
              <a:ext uri="{FF2B5EF4-FFF2-40B4-BE49-F238E27FC236}">
                <a16:creationId xmlns:a16="http://schemas.microsoft.com/office/drawing/2014/main" id="{FA1B0C35-735F-1D4B-CC8F-F7979E01BE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653CE43E-289D-0471-F7FD-E9884B77E5A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98ABD9AF-75FD-C517-0D06-2BDA247261B2}"/>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2" name="Text Placeholder 8"/>
          <p:cNvSpPr>
            <a:spLocks noGrp="1"/>
          </p:cNvSpPr>
          <p:nvPr>
            <p:ph type="body" sz="quarter" idx="16"/>
          </p:nvPr>
        </p:nvSpPr>
        <p:spPr>
          <a:xfrm>
            <a:off x="7151091" y="2714137"/>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7"/>
          </p:nvPr>
        </p:nvSpPr>
        <p:spPr>
          <a:xfrm>
            <a:off x="7151091" y="3072936"/>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4" name="Text Placeholder 8"/>
          <p:cNvSpPr>
            <a:spLocks noGrp="1"/>
          </p:cNvSpPr>
          <p:nvPr>
            <p:ph type="body" sz="quarter" idx="18"/>
          </p:nvPr>
        </p:nvSpPr>
        <p:spPr>
          <a:xfrm>
            <a:off x="7151091" y="3431735"/>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8"/>
          <p:cNvSpPr>
            <a:spLocks noGrp="1"/>
          </p:cNvSpPr>
          <p:nvPr>
            <p:ph type="body" sz="quarter" idx="19"/>
          </p:nvPr>
        </p:nvSpPr>
        <p:spPr>
          <a:xfrm>
            <a:off x="7151091" y="3790534"/>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72714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ONDARY DIVIDER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CEE9-F7BE-18F7-9F23-32A0619A1A3E}"/>
              </a:ext>
            </a:extLst>
          </p:cNvPr>
          <p:cNvSpPr/>
          <p:nvPr userDrawn="1"/>
        </p:nvSpPr>
        <p:spPr>
          <a:xfrm>
            <a:off x="0" y="0"/>
            <a:ext cx="12192000"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3" name="Picture 4">
            <a:extLst>
              <a:ext uri="{FF2B5EF4-FFF2-40B4-BE49-F238E27FC236}">
                <a16:creationId xmlns:a16="http://schemas.microsoft.com/office/drawing/2014/main" id="{96D920EA-E50C-1D22-AA7B-9375732253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A59477CF-8683-7FAC-0778-9C7CB7685D7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EA22B73B-E401-17DF-6A97-66196444BDFE}"/>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9" name="Text Placeholder 8"/>
          <p:cNvSpPr>
            <a:spLocks noGrp="1"/>
          </p:cNvSpPr>
          <p:nvPr>
            <p:ph type="body" sz="quarter" idx="16"/>
          </p:nvPr>
        </p:nvSpPr>
        <p:spPr>
          <a:xfrm>
            <a:off x="1723655" y="2755701"/>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0" name="Text Placeholder 8"/>
          <p:cNvSpPr>
            <a:spLocks noGrp="1"/>
          </p:cNvSpPr>
          <p:nvPr>
            <p:ph type="body" sz="quarter" idx="17"/>
          </p:nvPr>
        </p:nvSpPr>
        <p:spPr>
          <a:xfrm>
            <a:off x="1723655" y="3114500"/>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1" name="Text Placeholder 8"/>
          <p:cNvSpPr>
            <a:spLocks noGrp="1"/>
          </p:cNvSpPr>
          <p:nvPr>
            <p:ph type="body" sz="quarter" idx="18"/>
          </p:nvPr>
        </p:nvSpPr>
        <p:spPr>
          <a:xfrm>
            <a:off x="1723655" y="3473299"/>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2" name="Text Placeholder 8"/>
          <p:cNvSpPr>
            <a:spLocks noGrp="1"/>
          </p:cNvSpPr>
          <p:nvPr>
            <p:ph type="body" sz="quarter" idx="19"/>
          </p:nvPr>
        </p:nvSpPr>
        <p:spPr>
          <a:xfrm>
            <a:off x="1723655" y="3832098"/>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602324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ONDARY DIVIDER #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743B102-1581-79FE-6C80-4D1A488BE6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D140A105-6F44-3D9C-76DD-8BF1E2E046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2385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F5553614-C706-3C1B-0D1A-48A8F1FE3C0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03212F10-BE3A-B9DB-BC2F-815DB00992DB}"/>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8" name="Text Placeholder 8"/>
          <p:cNvSpPr>
            <a:spLocks noGrp="1"/>
          </p:cNvSpPr>
          <p:nvPr>
            <p:ph type="body" sz="quarter" idx="16"/>
          </p:nvPr>
        </p:nvSpPr>
        <p:spPr>
          <a:xfrm>
            <a:off x="1723655" y="2755701"/>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7"/>
          </p:nvPr>
        </p:nvSpPr>
        <p:spPr>
          <a:xfrm>
            <a:off x="1723655" y="3114500"/>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4" name="Text Placeholder 8"/>
          <p:cNvSpPr>
            <a:spLocks noGrp="1"/>
          </p:cNvSpPr>
          <p:nvPr>
            <p:ph type="body" sz="quarter" idx="18"/>
          </p:nvPr>
        </p:nvSpPr>
        <p:spPr>
          <a:xfrm>
            <a:off x="1723655" y="3473299"/>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8"/>
          <p:cNvSpPr>
            <a:spLocks noGrp="1"/>
          </p:cNvSpPr>
          <p:nvPr>
            <p:ph type="body" sz="quarter" idx="19"/>
          </p:nvPr>
        </p:nvSpPr>
        <p:spPr>
          <a:xfrm>
            <a:off x="1723655" y="3832098"/>
            <a:ext cx="4298321" cy="279395"/>
          </a:xfrm>
        </p:spPr>
        <p:txBody>
          <a:bodyPr>
            <a:normAutofit/>
          </a:bodyPr>
          <a:lstStyle>
            <a:lvl1pPr marL="0" indent="0" algn="l">
              <a:buNone/>
              <a:defRPr sz="18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60808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QUOTE 1">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8DB6736-9DC4-6AE6-1B2D-9B300EBA58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E1088F76-490D-0BCE-3DA6-1D8A69BBC91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C96CB6FC-D67D-71B9-7D44-CE60D8D96DC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138AE2FD-ED64-B770-0859-E9FBEBE4B7F4}"/>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Tree>
    <p:extLst>
      <p:ext uri="{BB962C8B-B14F-4D97-AF65-F5344CB8AC3E}">
        <p14:creationId xmlns:p14="http://schemas.microsoft.com/office/powerpoint/2010/main" val="529977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B724795-0B02-8FF7-C91E-0FFA39A033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76B4C9A8-12C8-4704-8926-4BDAB2181B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3A82433B-C2F5-7DEC-7103-A875A5EDB15E}"/>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Tree>
    <p:extLst>
      <p:ext uri="{BB962C8B-B14F-4D97-AF65-F5344CB8AC3E}">
        <p14:creationId xmlns:p14="http://schemas.microsoft.com/office/powerpoint/2010/main" val="2434973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 - HEADER">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3D7606B2-3FCE-3CD6-3DD6-3EFEE3C39792}"/>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EF6132B3-B125-46B2-9472-95A29697E6AB}"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sp>
        <p:nvSpPr>
          <p:cNvPr id="3" name="Oval 2">
            <a:extLst>
              <a:ext uri="{FF2B5EF4-FFF2-40B4-BE49-F238E27FC236}">
                <a16:creationId xmlns:a16="http://schemas.microsoft.com/office/drawing/2014/main" id="{640ABD1E-8835-B292-0446-D37B6ED5E80C}"/>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E6BF110D-B063-5C65-647F-80935E2DB9F1}"/>
              </a:ext>
            </a:extLst>
          </p:cNvPr>
          <p:cNvCxnSpPr>
            <a:stCxn id="12" idx="0"/>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TextBox 9">
            <a:extLst>
              <a:ext uri="{FF2B5EF4-FFF2-40B4-BE49-F238E27FC236}">
                <a16:creationId xmlns:a16="http://schemas.microsoft.com/office/drawing/2014/main" id="{150DA286-899C-06FF-C4B2-F33A954DE6D0}"/>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6" name="Picture 10">
            <a:extLst>
              <a:ext uri="{FF2B5EF4-FFF2-40B4-BE49-F238E27FC236}">
                <a16:creationId xmlns:a16="http://schemas.microsoft.com/office/drawing/2014/main" id="{F780D1D7-112F-25CF-5827-050A3D2EE6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16"/>
          <p:cNvSpPr>
            <a:spLocks noGrp="1"/>
          </p:cNvSpPr>
          <p:nvPr>
            <p:ph sz="quarter" idx="10"/>
          </p:nvPr>
        </p:nvSpPr>
        <p:spPr>
          <a:xfrm>
            <a:off x="303932" y="725506"/>
            <a:ext cx="11572510" cy="5485724"/>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8" name="Text Placeholder 8"/>
          <p:cNvSpPr>
            <a:spLocks noGrp="1"/>
          </p:cNvSpPr>
          <p:nvPr>
            <p:ph type="body" sz="quarter" idx="11"/>
          </p:nvPr>
        </p:nvSpPr>
        <p:spPr>
          <a:xfrm>
            <a:off x="4493940" y="145018"/>
            <a:ext cx="7382501" cy="472908"/>
          </a:xfrm>
        </p:spPr>
        <p:txBody>
          <a:bodyPr>
            <a:normAutofit/>
          </a:bodyPr>
          <a:lstStyle>
            <a:lvl1pPr marL="0" indent="0" algn="r">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9"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730632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5D03D0F-64D0-ADF7-988E-DD4AB0C049E1}"/>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3" name="Straight Connector 2">
            <a:extLst>
              <a:ext uri="{FF2B5EF4-FFF2-40B4-BE49-F238E27FC236}">
                <a16:creationId xmlns:a16="http://schemas.microsoft.com/office/drawing/2014/main" id="{7ECF0017-E688-55CF-3A84-8D12CB163FAD}"/>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4" name="Slide Number Placeholder 4">
            <a:extLst>
              <a:ext uri="{FF2B5EF4-FFF2-40B4-BE49-F238E27FC236}">
                <a16:creationId xmlns:a16="http://schemas.microsoft.com/office/drawing/2014/main" id="{376EF68E-5A9D-0400-09EF-33F55E84CC50}"/>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82DE98FD-C972-4587-9EB1-2EC74FDC6820}"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sp>
        <p:nvSpPr>
          <p:cNvPr id="5" name="TextBox 9">
            <a:extLst>
              <a:ext uri="{FF2B5EF4-FFF2-40B4-BE49-F238E27FC236}">
                <a16:creationId xmlns:a16="http://schemas.microsoft.com/office/drawing/2014/main" id="{F845AE92-DD8D-4644-3586-2E6D017FA4AC}"/>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6" name="Picture 10">
            <a:extLst>
              <a:ext uri="{FF2B5EF4-FFF2-40B4-BE49-F238E27FC236}">
                <a16:creationId xmlns:a16="http://schemas.microsoft.com/office/drawing/2014/main" id="{059B4264-213E-AE69-CAFE-2C97CFC8A7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24" name="Text Placeholder 8"/>
          <p:cNvSpPr>
            <a:spLocks noGrp="1"/>
          </p:cNvSpPr>
          <p:nvPr>
            <p:ph type="body" sz="quarter" idx="11"/>
          </p:nvPr>
        </p:nvSpPr>
        <p:spPr>
          <a:xfrm>
            <a:off x="2576892" y="1304692"/>
            <a:ext cx="9299550"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5" name="Content Placeholder 16"/>
          <p:cNvSpPr>
            <a:spLocks noGrp="1"/>
          </p:cNvSpPr>
          <p:nvPr>
            <p:ph sz="quarter" idx="10"/>
          </p:nvPr>
        </p:nvSpPr>
        <p:spPr>
          <a:xfrm>
            <a:off x="2576892" y="1969201"/>
            <a:ext cx="9299550" cy="4242028"/>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Tree>
    <p:extLst>
      <p:ext uri="{BB962C8B-B14F-4D97-AF65-F5344CB8AC3E}">
        <p14:creationId xmlns:p14="http://schemas.microsoft.com/office/powerpoint/2010/main" val="1782764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EF97991-8C5B-03D5-9DA4-B1DA30EA83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44D9FD8D-44E2-70F5-D6F5-135564A8F3A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96063" y="4949825"/>
            <a:ext cx="431958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5"/>
          <p:cNvSpPr>
            <a:spLocks noGrp="1"/>
          </p:cNvSpPr>
          <p:nvPr>
            <p:ph type="body" sz="quarter" idx="11"/>
          </p:nvPr>
        </p:nvSpPr>
        <p:spPr>
          <a:xfrm>
            <a:off x="990600" y="3060700"/>
            <a:ext cx="3721100" cy="368300"/>
          </a:xfrm>
        </p:spPr>
        <p:txBody>
          <a:bodyPr>
            <a:normAutofit/>
          </a:bodyPr>
          <a:lstStyle>
            <a:lvl1pPr marL="0" indent="0">
              <a:buNone/>
              <a:defRPr sz="2000" baseline="0">
                <a:solidFill>
                  <a:schemeClr val="bg1"/>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5" name="Text Placeholder 5"/>
          <p:cNvSpPr>
            <a:spLocks noGrp="1"/>
          </p:cNvSpPr>
          <p:nvPr>
            <p:ph type="body" sz="quarter" idx="12"/>
          </p:nvPr>
        </p:nvSpPr>
        <p:spPr>
          <a:xfrm>
            <a:off x="990600" y="3695700"/>
            <a:ext cx="774700" cy="368300"/>
          </a:xfrm>
        </p:spPr>
        <p:txBody>
          <a:bodyPr>
            <a:noAutofit/>
          </a:bodyPr>
          <a:lstStyle>
            <a:lvl1pPr marL="0" indent="0">
              <a:buNone/>
              <a:defRPr sz="2800" baseline="0">
                <a:solidFill>
                  <a:schemeClr val="bg1"/>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
        <p:nvSpPr>
          <p:cNvPr id="7" name="Text Placeholder 3"/>
          <p:cNvSpPr>
            <a:spLocks noGrp="1"/>
          </p:cNvSpPr>
          <p:nvPr>
            <p:ph type="body" sz="quarter" idx="10"/>
          </p:nvPr>
        </p:nvSpPr>
        <p:spPr>
          <a:xfrm>
            <a:off x="990600" y="717550"/>
            <a:ext cx="7048500" cy="2330450"/>
          </a:xfrm>
        </p:spPr>
        <p:txBody>
          <a:bodyPr>
            <a:noAutofit/>
          </a:bodyPr>
          <a:lstStyle>
            <a:lvl1pPr marL="0" indent="0">
              <a:buNone/>
              <a:defRPr sz="660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146201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0EF429-13A2-A517-CB15-BE0065109C15}"/>
              </a:ext>
            </a:extLst>
          </p:cNvPr>
          <p:cNvSpPr/>
          <p:nvPr userDrawn="1"/>
        </p:nvSpPr>
        <p:spPr>
          <a:xfrm>
            <a:off x="0" y="1304925"/>
            <a:ext cx="2422525" cy="5553075"/>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Oval 2">
            <a:extLst>
              <a:ext uri="{FF2B5EF4-FFF2-40B4-BE49-F238E27FC236}">
                <a16:creationId xmlns:a16="http://schemas.microsoft.com/office/drawing/2014/main" id="{FAC962C9-1C34-4E53-367C-37C1FC92E9CF}"/>
              </a:ext>
            </a:extLst>
          </p:cNvPr>
          <p:cNvSpPr/>
          <p:nvPr userDrawn="1"/>
        </p:nvSpPr>
        <p:spPr>
          <a:xfrm>
            <a:off x="-358775" y="1749425"/>
            <a:ext cx="717550" cy="7175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4" name="Oval 3">
            <a:extLst>
              <a:ext uri="{FF2B5EF4-FFF2-40B4-BE49-F238E27FC236}">
                <a16:creationId xmlns:a16="http://schemas.microsoft.com/office/drawing/2014/main" id="{CDDF245D-DBE5-536C-FB69-20A4E8EA187E}"/>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5" name="Straight Connector 4">
            <a:extLst>
              <a:ext uri="{FF2B5EF4-FFF2-40B4-BE49-F238E27FC236}">
                <a16:creationId xmlns:a16="http://schemas.microsoft.com/office/drawing/2014/main" id="{CF659F4B-052E-2843-8F73-C4844DF2F0D5}"/>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9D49EF62-CABA-B6C6-E96A-8ACD492D8699}"/>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F66E72B6-CBF8-4A01-AD5B-21487193211A}"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11">
            <a:extLst>
              <a:ext uri="{FF2B5EF4-FFF2-40B4-BE49-F238E27FC236}">
                <a16:creationId xmlns:a16="http://schemas.microsoft.com/office/drawing/2014/main" id="{DA495042-4125-9D0F-939C-8794BFEEB40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3EB9F9B7-9B46-B220-D2F1-8DB28CC24B66}"/>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2" name="Text Placeholder 8"/>
          <p:cNvSpPr>
            <a:spLocks noGrp="1"/>
          </p:cNvSpPr>
          <p:nvPr>
            <p:ph type="body" sz="quarter" idx="11"/>
          </p:nvPr>
        </p:nvSpPr>
        <p:spPr>
          <a:xfrm>
            <a:off x="2576892" y="1304692"/>
            <a:ext cx="9299550"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Content Placeholder 16"/>
          <p:cNvSpPr>
            <a:spLocks noGrp="1"/>
          </p:cNvSpPr>
          <p:nvPr>
            <p:ph sz="quarter" idx="10"/>
          </p:nvPr>
        </p:nvSpPr>
        <p:spPr>
          <a:xfrm>
            <a:off x="2576892" y="1969201"/>
            <a:ext cx="9299550" cy="4242028"/>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5"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6" name="Content Placeholder 16"/>
          <p:cNvSpPr>
            <a:spLocks noGrp="1"/>
          </p:cNvSpPr>
          <p:nvPr>
            <p:ph sz="quarter" idx="13"/>
          </p:nvPr>
        </p:nvSpPr>
        <p:spPr>
          <a:xfrm>
            <a:off x="399866" y="1993656"/>
            <a:ext cx="1886134" cy="4217573"/>
          </a:xfrm>
        </p:spPr>
        <p:txBody>
          <a:bodyPr>
            <a:normAutofit/>
          </a:bodyPr>
          <a:lstStyle>
            <a:lvl1pPr marL="0" indent="0">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Tree>
    <p:extLst>
      <p:ext uri="{BB962C8B-B14F-4D97-AF65-F5344CB8AC3E}">
        <p14:creationId xmlns:p14="http://schemas.microsoft.com/office/powerpoint/2010/main" val="12702565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97432C1-6EF7-5E60-DAEF-BAF0B12F46AE}"/>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3" name="Straight Connector 2">
            <a:extLst>
              <a:ext uri="{FF2B5EF4-FFF2-40B4-BE49-F238E27FC236}">
                <a16:creationId xmlns:a16="http://schemas.microsoft.com/office/drawing/2014/main" id="{DC391A68-72E2-1269-4E88-3FF89D66FE86}"/>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4" name="Slide Number Placeholder 4">
            <a:extLst>
              <a:ext uri="{FF2B5EF4-FFF2-40B4-BE49-F238E27FC236}">
                <a16:creationId xmlns:a16="http://schemas.microsoft.com/office/drawing/2014/main" id="{6E989012-2267-EC16-AB7C-A8AC024B3A90}"/>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C99B222C-8664-431A-89A4-223EC8EE0DC3}"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9">
            <a:extLst>
              <a:ext uri="{FF2B5EF4-FFF2-40B4-BE49-F238E27FC236}">
                <a16:creationId xmlns:a16="http://schemas.microsoft.com/office/drawing/2014/main" id="{291C1430-EAE9-A45C-78E8-74DCD16E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17CA40A8-4494-615F-1B5A-4866AB6D41B7}"/>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7" name="Content Placeholder 16"/>
          <p:cNvSpPr>
            <a:spLocks noGrp="1"/>
          </p:cNvSpPr>
          <p:nvPr>
            <p:ph sz="quarter" idx="15"/>
          </p:nvPr>
        </p:nvSpPr>
        <p:spPr>
          <a:xfrm>
            <a:off x="303932" y="1969201"/>
            <a:ext cx="11572510" cy="4242028"/>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5"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4" name="Text Placeholder 8"/>
          <p:cNvSpPr>
            <a:spLocks noGrp="1"/>
          </p:cNvSpPr>
          <p:nvPr>
            <p:ph type="body" sz="quarter" idx="14"/>
          </p:nvPr>
        </p:nvSpPr>
        <p:spPr>
          <a:xfrm>
            <a:off x="303932" y="1304692"/>
            <a:ext cx="11572510"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319083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8642017-84EA-2C29-1699-47CC9C4CD391}"/>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3" name="Straight Connector 2">
            <a:extLst>
              <a:ext uri="{FF2B5EF4-FFF2-40B4-BE49-F238E27FC236}">
                <a16:creationId xmlns:a16="http://schemas.microsoft.com/office/drawing/2014/main" id="{D478D1D1-D24C-E420-ECB0-5CAC2A6BD7D7}"/>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4" name="Slide Number Placeholder 4">
            <a:extLst>
              <a:ext uri="{FF2B5EF4-FFF2-40B4-BE49-F238E27FC236}">
                <a16:creationId xmlns:a16="http://schemas.microsoft.com/office/drawing/2014/main" id="{1A62C20A-9B17-73F2-B097-F227BE9F7B91}"/>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12208723-C259-4B2C-A9CD-39E8B66178F4}"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9">
            <a:extLst>
              <a:ext uri="{FF2B5EF4-FFF2-40B4-BE49-F238E27FC236}">
                <a16:creationId xmlns:a16="http://schemas.microsoft.com/office/drawing/2014/main" id="{145FA70F-B965-B4BF-9D63-A76260B4DDB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4D60DF09-DF20-6DA6-10E9-37894039699B}"/>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Content Placeholder 16"/>
          <p:cNvSpPr>
            <a:spLocks noGrp="1"/>
          </p:cNvSpPr>
          <p:nvPr>
            <p:ph sz="quarter" idx="10"/>
          </p:nvPr>
        </p:nvSpPr>
        <p:spPr>
          <a:xfrm>
            <a:off x="7688180" y="1969201"/>
            <a:ext cx="4188262" cy="4242028"/>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5"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4" name="Text Placeholder 8"/>
          <p:cNvSpPr>
            <a:spLocks noGrp="1"/>
          </p:cNvSpPr>
          <p:nvPr>
            <p:ph type="body" sz="quarter" idx="14"/>
          </p:nvPr>
        </p:nvSpPr>
        <p:spPr>
          <a:xfrm>
            <a:off x="303932" y="1304692"/>
            <a:ext cx="6902984"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Content Placeholder 16"/>
          <p:cNvSpPr>
            <a:spLocks noGrp="1"/>
          </p:cNvSpPr>
          <p:nvPr>
            <p:ph sz="quarter" idx="15"/>
          </p:nvPr>
        </p:nvSpPr>
        <p:spPr>
          <a:xfrm>
            <a:off x="303932" y="1969201"/>
            <a:ext cx="6902984" cy="4242028"/>
          </a:xfrm>
        </p:spPr>
        <p:txBody>
          <a:bodyPr>
            <a:normAutofit/>
          </a:bodyPr>
          <a:lstStyle>
            <a:lvl1pPr marL="0" indent="0">
              <a:lnSpc>
                <a:spcPct val="100000"/>
              </a:lnSpc>
              <a:buNone/>
              <a:defRPr lang="en-US" b="0" i="0" smtClean="0">
                <a:effectLst/>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8" name="Text Placeholder 8"/>
          <p:cNvSpPr>
            <a:spLocks noGrp="1"/>
          </p:cNvSpPr>
          <p:nvPr>
            <p:ph type="body" sz="quarter" idx="16"/>
          </p:nvPr>
        </p:nvSpPr>
        <p:spPr>
          <a:xfrm>
            <a:off x="7688180" y="1560904"/>
            <a:ext cx="3442218" cy="280352"/>
          </a:xfrm>
        </p:spPr>
        <p:txBody>
          <a:bodyPr>
            <a:no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597184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F800A44-4267-8731-3511-2D96A9908B4B}"/>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B56814EA-34AB-7B6A-095E-280501A889EC}"/>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D8B25E1-6B33-2ECD-E740-B4889347FA23}"/>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13EB8D86-DFE7-4F69-8DFA-22664991C6BD}"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9">
            <a:extLst>
              <a:ext uri="{FF2B5EF4-FFF2-40B4-BE49-F238E27FC236}">
                <a16:creationId xmlns:a16="http://schemas.microsoft.com/office/drawing/2014/main" id="{236CFF47-EFA7-3B88-0D34-72DC2E8F0F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a:extLst>
              <a:ext uri="{FF2B5EF4-FFF2-40B4-BE49-F238E27FC236}">
                <a16:creationId xmlns:a16="http://schemas.microsoft.com/office/drawing/2014/main" id="{8FDFDC97-5762-083B-711E-B7F445AA907A}"/>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5"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1" name="Text Placeholder 8"/>
          <p:cNvSpPr>
            <a:spLocks noGrp="1"/>
          </p:cNvSpPr>
          <p:nvPr>
            <p:ph type="body" sz="quarter" idx="16"/>
          </p:nvPr>
        </p:nvSpPr>
        <p:spPr>
          <a:xfrm>
            <a:off x="1607957" y="3739207"/>
            <a:ext cx="2735957"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8"/>
          </p:nvPr>
        </p:nvSpPr>
        <p:spPr>
          <a:xfrm>
            <a:off x="4701861" y="3739207"/>
            <a:ext cx="2735957"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8" name="Text Placeholder 8"/>
          <p:cNvSpPr>
            <a:spLocks noGrp="1"/>
          </p:cNvSpPr>
          <p:nvPr>
            <p:ph type="body" sz="quarter" idx="20"/>
          </p:nvPr>
        </p:nvSpPr>
        <p:spPr>
          <a:xfrm>
            <a:off x="7795765" y="3739207"/>
            <a:ext cx="2735957"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 name="Text Placeholder 2"/>
          <p:cNvSpPr>
            <a:spLocks noGrp="1"/>
          </p:cNvSpPr>
          <p:nvPr>
            <p:ph type="body" sz="quarter" idx="21"/>
          </p:nvPr>
        </p:nvSpPr>
        <p:spPr>
          <a:xfrm>
            <a:off x="1608652" y="4148139"/>
            <a:ext cx="2735262" cy="206309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4" name="Text Placeholder 2"/>
          <p:cNvSpPr>
            <a:spLocks noGrp="1"/>
          </p:cNvSpPr>
          <p:nvPr>
            <p:ph type="body" sz="quarter" idx="22"/>
          </p:nvPr>
        </p:nvSpPr>
        <p:spPr>
          <a:xfrm>
            <a:off x="4701861" y="4148138"/>
            <a:ext cx="2735262" cy="206309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Text Placeholder 2"/>
          <p:cNvSpPr>
            <a:spLocks noGrp="1"/>
          </p:cNvSpPr>
          <p:nvPr>
            <p:ph type="body" sz="quarter" idx="23"/>
          </p:nvPr>
        </p:nvSpPr>
        <p:spPr>
          <a:xfrm>
            <a:off x="7795070" y="4148138"/>
            <a:ext cx="2735262" cy="206309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964424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4E3112F-145B-51A0-B933-C6030F4843F3}"/>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4D53BCE2-7609-1AF3-B695-D79B997A7244}"/>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D872A67-DBD3-46E1-317F-3F4811B2A32B}"/>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FDD9B703-68CC-4EF6-AFDC-E95946A8FBC3}"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9">
            <a:extLst>
              <a:ext uri="{FF2B5EF4-FFF2-40B4-BE49-F238E27FC236}">
                <a16:creationId xmlns:a16="http://schemas.microsoft.com/office/drawing/2014/main" id="{15867F14-AA70-E063-E2FF-6702B34891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a:extLst>
              <a:ext uri="{FF2B5EF4-FFF2-40B4-BE49-F238E27FC236}">
                <a16:creationId xmlns:a16="http://schemas.microsoft.com/office/drawing/2014/main" id="{C0493C95-CA29-FA09-C56B-298E6701675A}"/>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5"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1" name="Text Placeholder 8"/>
          <p:cNvSpPr>
            <a:spLocks noGrp="1"/>
          </p:cNvSpPr>
          <p:nvPr>
            <p:ph type="body" sz="quarter" idx="16"/>
          </p:nvPr>
        </p:nvSpPr>
        <p:spPr>
          <a:xfrm>
            <a:off x="462927" y="735128"/>
            <a:ext cx="2104683"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 name="Text Placeholder 2"/>
          <p:cNvSpPr>
            <a:spLocks noGrp="1"/>
          </p:cNvSpPr>
          <p:nvPr>
            <p:ph type="body" sz="quarter" idx="21"/>
          </p:nvPr>
        </p:nvSpPr>
        <p:spPr>
          <a:xfrm>
            <a:off x="463620" y="2822223"/>
            <a:ext cx="2104033" cy="3389006"/>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3" name="Text Placeholder 8"/>
          <p:cNvSpPr>
            <a:spLocks noGrp="1"/>
          </p:cNvSpPr>
          <p:nvPr>
            <p:ph type="body" sz="quarter" idx="22"/>
          </p:nvPr>
        </p:nvSpPr>
        <p:spPr>
          <a:xfrm>
            <a:off x="2746745" y="735128"/>
            <a:ext cx="2104683"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4" name="Text Placeholder 2"/>
          <p:cNvSpPr>
            <a:spLocks noGrp="1"/>
          </p:cNvSpPr>
          <p:nvPr>
            <p:ph type="body" sz="quarter" idx="23"/>
          </p:nvPr>
        </p:nvSpPr>
        <p:spPr>
          <a:xfrm>
            <a:off x="2747438" y="2822223"/>
            <a:ext cx="2104033" cy="3389006"/>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5" name="Text Placeholder 8"/>
          <p:cNvSpPr>
            <a:spLocks noGrp="1"/>
          </p:cNvSpPr>
          <p:nvPr>
            <p:ph type="body" sz="quarter" idx="24"/>
          </p:nvPr>
        </p:nvSpPr>
        <p:spPr>
          <a:xfrm>
            <a:off x="5030563" y="735128"/>
            <a:ext cx="2104683"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6" name="Text Placeholder 2"/>
          <p:cNvSpPr>
            <a:spLocks noGrp="1"/>
          </p:cNvSpPr>
          <p:nvPr>
            <p:ph type="body" sz="quarter" idx="25"/>
          </p:nvPr>
        </p:nvSpPr>
        <p:spPr>
          <a:xfrm>
            <a:off x="5031256" y="2822223"/>
            <a:ext cx="2104033" cy="3389006"/>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7" name="Text Placeholder 8"/>
          <p:cNvSpPr>
            <a:spLocks noGrp="1"/>
          </p:cNvSpPr>
          <p:nvPr>
            <p:ph type="body" sz="quarter" idx="26"/>
          </p:nvPr>
        </p:nvSpPr>
        <p:spPr>
          <a:xfrm>
            <a:off x="7314381" y="735128"/>
            <a:ext cx="2104683"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8" name="Text Placeholder 2"/>
          <p:cNvSpPr>
            <a:spLocks noGrp="1"/>
          </p:cNvSpPr>
          <p:nvPr>
            <p:ph type="body" sz="quarter" idx="27"/>
          </p:nvPr>
        </p:nvSpPr>
        <p:spPr>
          <a:xfrm>
            <a:off x="7315074" y="2822223"/>
            <a:ext cx="2104033" cy="3389006"/>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9" name="Text Placeholder 8"/>
          <p:cNvSpPr>
            <a:spLocks noGrp="1"/>
          </p:cNvSpPr>
          <p:nvPr>
            <p:ph type="body" sz="quarter" idx="28"/>
          </p:nvPr>
        </p:nvSpPr>
        <p:spPr>
          <a:xfrm>
            <a:off x="9598199" y="735128"/>
            <a:ext cx="2104683" cy="259961"/>
          </a:xfrm>
        </p:spPr>
        <p:txBody>
          <a:bodyPr>
            <a:noAutofit/>
          </a:bodyPr>
          <a:lstStyle>
            <a:lvl1pPr marL="0" indent="0" algn="ctr">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0" name="Text Placeholder 2"/>
          <p:cNvSpPr>
            <a:spLocks noGrp="1"/>
          </p:cNvSpPr>
          <p:nvPr>
            <p:ph type="body" sz="quarter" idx="29"/>
          </p:nvPr>
        </p:nvSpPr>
        <p:spPr>
          <a:xfrm>
            <a:off x="9598892" y="2822223"/>
            <a:ext cx="2104033" cy="3389006"/>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148506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91CDA8E-539A-E5D1-B656-4FEFEFD97E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788F5B1C-A196-C9B6-31F2-3ED59F8F6951}"/>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72013F3D-0A05-5B34-6200-C24EC9525A35}"/>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941347BE-A037-2C20-DE34-0071E51416A8}"/>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0E47918C-7E11-4F4F-819A-C6BFAE6B2E20}"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2A5D9AE6-2156-92CC-1253-F916DDF271E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7B07A24-F82C-1B7E-F6E0-1C134969BC02}"/>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0" name="Text Placeholder 8"/>
          <p:cNvSpPr>
            <a:spLocks noGrp="1"/>
          </p:cNvSpPr>
          <p:nvPr>
            <p:ph type="body" sz="quarter" idx="14"/>
          </p:nvPr>
        </p:nvSpPr>
        <p:spPr>
          <a:xfrm>
            <a:off x="303932" y="1304692"/>
            <a:ext cx="5856838"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2" name="Text Placeholder 8"/>
          <p:cNvSpPr>
            <a:spLocks noGrp="1"/>
          </p:cNvSpPr>
          <p:nvPr>
            <p:ph type="body" sz="quarter" idx="16"/>
          </p:nvPr>
        </p:nvSpPr>
        <p:spPr>
          <a:xfrm>
            <a:off x="7688179" y="2274849"/>
            <a:ext cx="3875636" cy="3055433"/>
          </a:xfrm>
        </p:spPr>
        <p:txBody>
          <a:bodyPr>
            <a:normAutofit/>
          </a:bodyPr>
          <a:lstStyle>
            <a:lvl1pPr marL="0" indent="0" algn="r">
              <a:lnSpc>
                <a:spcPct val="100000"/>
              </a:lnSpc>
              <a:buNone/>
              <a:defRPr sz="32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6" name="Text Placeholder 8"/>
          <p:cNvSpPr>
            <a:spLocks noGrp="1"/>
          </p:cNvSpPr>
          <p:nvPr>
            <p:ph type="body" sz="quarter" idx="18"/>
          </p:nvPr>
        </p:nvSpPr>
        <p:spPr>
          <a:xfrm>
            <a:off x="303932" y="1969201"/>
            <a:ext cx="5856838" cy="4242029"/>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795262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C2C0EB5-A44A-6404-36FD-D85832F014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6D4E8D6C-4489-A8E0-188A-EE1F76320236}"/>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FD936EB1-D148-6A99-3631-B6F872941466}"/>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9581613-5B32-69D4-D12A-9E03947C5ACB}"/>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E0CE1B2C-E687-4130-84E5-FFDBD59941B9}"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E8C50BC8-C4FA-C7A9-3326-991F07D8F56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41912DE-042C-0F88-EFB6-6ECA1DF5FD8B}"/>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0" name="Text Placeholder 8"/>
          <p:cNvSpPr>
            <a:spLocks noGrp="1"/>
          </p:cNvSpPr>
          <p:nvPr>
            <p:ph type="body" sz="quarter" idx="14"/>
          </p:nvPr>
        </p:nvSpPr>
        <p:spPr>
          <a:xfrm>
            <a:off x="303931" y="1304692"/>
            <a:ext cx="7879948"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1" name="Content Placeholder 16"/>
          <p:cNvSpPr>
            <a:spLocks noGrp="1"/>
          </p:cNvSpPr>
          <p:nvPr>
            <p:ph sz="quarter" idx="15"/>
          </p:nvPr>
        </p:nvSpPr>
        <p:spPr>
          <a:xfrm>
            <a:off x="5258738" y="1969201"/>
            <a:ext cx="2925141" cy="4242028"/>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2" name="Text Placeholder 8"/>
          <p:cNvSpPr>
            <a:spLocks noGrp="1"/>
          </p:cNvSpPr>
          <p:nvPr>
            <p:ph type="body" sz="quarter" idx="18"/>
          </p:nvPr>
        </p:nvSpPr>
        <p:spPr>
          <a:xfrm>
            <a:off x="303932" y="1969201"/>
            <a:ext cx="4676031" cy="4242029"/>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876983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A324FE8-9C30-CB53-7401-B34876F99A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75608265-79F0-574D-3AEE-0569CDE400AD}"/>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1AF4ABAF-3D98-5F3E-2FCE-DD7F1B66D57B}"/>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19BD681-B0A8-7A27-7614-3C4CA237C7D3}"/>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03D6FA31-349A-4FC6-8D0F-580E43B82E0F}"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682DAA63-2DCE-AF9D-A9EC-2FB234C7C47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850022FE-70ED-E705-046B-65C952B678F1}"/>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6" name="Text Placeholder 8"/>
          <p:cNvSpPr>
            <a:spLocks noGrp="1"/>
          </p:cNvSpPr>
          <p:nvPr>
            <p:ph type="body" sz="quarter" idx="19"/>
          </p:nvPr>
        </p:nvSpPr>
        <p:spPr>
          <a:xfrm>
            <a:off x="436034" y="1370205"/>
            <a:ext cx="4124536" cy="406245"/>
          </a:xfrm>
        </p:spPr>
        <p:txBody>
          <a:bodyPr>
            <a:normAutofit/>
          </a:bodyPr>
          <a:lstStyle>
            <a:lvl1pPr marL="0" indent="0">
              <a:buNone/>
              <a:defRPr sz="1800" b="1">
                <a:solidFill>
                  <a:schemeClr val="bg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3" name="Text Placeholder 8"/>
          <p:cNvSpPr>
            <a:spLocks noGrp="1"/>
          </p:cNvSpPr>
          <p:nvPr>
            <p:ph type="body" sz="quarter" idx="18"/>
          </p:nvPr>
        </p:nvSpPr>
        <p:spPr>
          <a:xfrm>
            <a:off x="9577137" y="3018531"/>
            <a:ext cx="2307724"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4" name="Text Placeholder 8"/>
          <p:cNvSpPr>
            <a:spLocks noGrp="1"/>
          </p:cNvSpPr>
          <p:nvPr>
            <p:ph type="body" sz="quarter" idx="14"/>
          </p:nvPr>
        </p:nvSpPr>
        <p:spPr>
          <a:xfrm>
            <a:off x="6028023" y="663122"/>
            <a:ext cx="5848415"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8"/>
          <p:cNvSpPr>
            <a:spLocks noGrp="1"/>
          </p:cNvSpPr>
          <p:nvPr>
            <p:ph type="body" sz="quarter" idx="21"/>
          </p:nvPr>
        </p:nvSpPr>
        <p:spPr>
          <a:xfrm>
            <a:off x="436033" y="1834126"/>
            <a:ext cx="4124537" cy="3680410"/>
          </a:xfrm>
        </p:spPr>
        <p:txBody>
          <a:bodyPr>
            <a:normAutofit/>
          </a:bodyPr>
          <a:lstStyle>
            <a:lvl1pPr marL="0" indent="0" algn="l">
              <a:lnSpc>
                <a:spcPct val="100000"/>
              </a:lnSpc>
              <a:buNone/>
              <a:defRPr sz="15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8" name="Text Placeholder 8"/>
          <p:cNvSpPr>
            <a:spLocks noGrp="1"/>
          </p:cNvSpPr>
          <p:nvPr>
            <p:ph type="body" sz="quarter" idx="22"/>
          </p:nvPr>
        </p:nvSpPr>
        <p:spPr>
          <a:xfrm>
            <a:off x="6028024" y="1322555"/>
            <a:ext cx="3241972" cy="4888672"/>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9" name="Text Placeholder 8"/>
          <p:cNvSpPr>
            <a:spLocks noGrp="1"/>
          </p:cNvSpPr>
          <p:nvPr>
            <p:ph type="body" sz="quarter" idx="23"/>
          </p:nvPr>
        </p:nvSpPr>
        <p:spPr>
          <a:xfrm>
            <a:off x="9577138" y="3559125"/>
            <a:ext cx="2307723" cy="2652101"/>
          </a:xfrm>
        </p:spPr>
        <p:txBody>
          <a:bodyPr>
            <a:normAutofit/>
          </a:bodyPr>
          <a:lstStyle>
            <a:lvl1pPr marL="0" indent="0" algn="l">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074125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EC987D3-3C17-7143-9AE6-31FEAC1BBBB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3BBDEA2F-1945-6536-B0B5-98F516C51E9C}"/>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E9392D05-B99C-61D9-067B-8C784FEE02A6}"/>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ABB3F46-8820-C62C-4171-9B2DE1E96FA9}"/>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EC040306-8B1F-49AD-BD77-655715B901F7}"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9B06E6F2-1797-4539-5135-5CA475A638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E64BCF80-6A3B-4937-9F77-26BD6E0B7CA0}"/>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5" name="Text Placeholder 8"/>
          <p:cNvSpPr>
            <a:spLocks noGrp="1"/>
          </p:cNvSpPr>
          <p:nvPr>
            <p:ph type="body" sz="quarter" idx="18"/>
          </p:nvPr>
        </p:nvSpPr>
        <p:spPr>
          <a:xfrm>
            <a:off x="6019602" y="4348633"/>
            <a:ext cx="5856837"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6" name="Text Placeholder 8"/>
          <p:cNvSpPr>
            <a:spLocks noGrp="1"/>
          </p:cNvSpPr>
          <p:nvPr>
            <p:ph type="body" sz="quarter" idx="19"/>
          </p:nvPr>
        </p:nvSpPr>
        <p:spPr>
          <a:xfrm>
            <a:off x="436034" y="1370205"/>
            <a:ext cx="4124536" cy="406245"/>
          </a:xfrm>
        </p:spPr>
        <p:txBody>
          <a:bodyPr>
            <a:normAutofit/>
          </a:bodyPr>
          <a:lstStyle>
            <a:lvl1pPr marL="0" indent="0">
              <a:buNone/>
              <a:defRPr sz="1800" b="1">
                <a:solidFill>
                  <a:schemeClr val="bg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8" name="Text Placeholder 8"/>
          <p:cNvSpPr>
            <a:spLocks noGrp="1"/>
          </p:cNvSpPr>
          <p:nvPr>
            <p:ph type="body" sz="quarter" idx="21"/>
          </p:nvPr>
        </p:nvSpPr>
        <p:spPr>
          <a:xfrm>
            <a:off x="436033" y="1834126"/>
            <a:ext cx="4124537" cy="3680410"/>
          </a:xfrm>
        </p:spPr>
        <p:txBody>
          <a:bodyPr>
            <a:normAutofit/>
          </a:bodyPr>
          <a:lstStyle>
            <a:lvl1pPr marL="0" indent="0" algn="l">
              <a:lnSpc>
                <a:spcPct val="100000"/>
              </a:lnSpc>
              <a:buNone/>
              <a:defRPr sz="15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9" name="Text Placeholder 8"/>
          <p:cNvSpPr>
            <a:spLocks noGrp="1"/>
          </p:cNvSpPr>
          <p:nvPr>
            <p:ph type="body" sz="quarter" idx="22"/>
          </p:nvPr>
        </p:nvSpPr>
        <p:spPr>
          <a:xfrm>
            <a:off x="6028023" y="4853355"/>
            <a:ext cx="5848415" cy="1357874"/>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029180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1E16D5-62C5-E397-0FD1-8FB9662FD089}"/>
              </a:ext>
            </a:extLst>
          </p:cNvPr>
          <p:cNvSpPr/>
          <p:nvPr userDrawn="1"/>
        </p:nvSpPr>
        <p:spPr>
          <a:xfrm>
            <a:off x="3802063" y="0"/>
            <a:ext cx="4576762"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Oval 2">
            <a:extLst>
              <a:ext uri="{FF2B5EF4-FFF2-40B4-BE49-F238E27FC236}">
                <a16:creationId xmlns:a16="http://schemas.microsoft.com/office/drawing/2014/main" id="{9229B777-5B34-C984-2013-916FA9684E39}"/>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8D5725A7-71FC-2BC1-C8F4-8BFFA45861DF}"/>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29A1A-DFF8-7DCB-F8F8-A800A3AC3A9F}"/>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036051D8-9424-42E4-A717-992DCD9DA979}"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02B5D608-9D1A-E30A-DD1C-6FB8095606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B55016D9-4793-31D3-0BB9-A902495CE253}"/>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0" name="Text Placeholder 8"/>
          <p:cNvSpPr>
            <a:spLocks noGrp="1"/>
          </p:cNvSpPr>
          <p:nvPr>
            <p:ph type="body" sz="quarter" idx="14"/>
          </p:nvPr>
        </p:nvSpPr>
        <p:spPr>
          <a:xfrm>
            <a:off x="303931" y="1304692"/>
            <a:ext cx="3285089"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7" name="Text Placeholder 8"/>
          <p:cNvSpPr>
            <a:spLocks noGrp="1"/>
          </p:cNvSpPr>
          <p:nvPr>
            <p:ph type="body" sz="quarter" idx="18"/>
          </p:nvPr>
        </p:nvSpPr>
        <p:spPr>
          <a:xfrm>
            <a:off x="8591351" y="1943765"/>
            <a:ext cx="3285088"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9" name="Text Placeholder 8"/>
          <p:cNvSpPr>
            <a:spLocks noGrp="1"/>
          </p:cNvSpPr>
          <p:nvPr>
            <p:ph type="body" sz="quarter" idx="19"/>
          </p:nvPr>
        </p:nvSpPr>
        <p:spPr>
          <a:xfrm>
            <a:off x="303930" y="1933762"/>
            <a:ext cx="3285089"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8"/>
          <p:cNvSpPr>
            <a:spLocks noGrp="1"/>
          </p:cNvSpPr>
          <p:nvPr>
            <p:ph type="body" sz="quarter" idx="22"/>
          </p:nvPr>
        </p:nvSpPr>
        <p:spPr>
          <a:xfrm>
            <a:off x="303930" y="2432513"/>
            <a:ext cx="3285089" cy="3778716"/>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8" name="Text Placeholder 8"/>
          <p:cNvSpPr>
            <a:spLocks noGrp="1"/>
          </p:cNvSpPr>
          <p:nvPr>
            <p:ph type="body" sz="quarter" idx="23"/>
          </p:nvPr>
        </p:nvSpPr>
        <p:spPr>
          <a:xfrm>
            <a:off x="8591350" y="2432513"/>
            <a:ext cx="3285089" cy="3778716"/>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43036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4ACD4B7-03C3-3D3D-B368-2D664275F61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09F18C9F-EC7C-2CF9-EE44-26EE8FA1BDD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9900" y="5205413"/>
            <a:ext cx="43195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3"/>
          <p:cNvSpPr>
            <a:spLocks noGrp="1"/>
          </p:cNvSpPr>
          <p:nvPr>
            <p:ph type="body" sz="quarter" idx="10"/>
          </p:nvPr>
        </p:nvSpPr>
        <p:spPr>
          <a:xfrm>
            <a:off x="469900" y="717550"/>
            <a:ext cx="7048500" cy="2330450"/>
          </a:xfrm>
        </p:spPr>
        <p:txBody>
          <a:bodyPr>
            <a:noAutofit/>
          </a:bodyPr>
          <a:lstStyle>
            <a:lvl1pPr marL="0" indent="0">
              <a:buNone/>
              <a:defRPr sz="660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4" name="Text Placeholder 5"/>
          <p:cNvSpPr>
            <a:spLocks noGrp="1"/>
          </p:cNvSpPr>
          <p:nvPr>
            <p:ph type="body" sz="quarter" idx="11"/>
          </p:nvPr>
        </p:nvSpPr>
        <p:spPr>
          <a:xfrm>
            <a:off x="469900" y="3060700"/>
            <a:ext cx="3721100" cy="368300"/>
          </a:xfrm>
        </p:spPr>
        <p:txBody>
          <a:bodyPr>
            <a:normAutofit/>
          </a:bodyPr>
          <a:lstStyle>
            <a:lvl1pPr marL="0" indent="0">
              <a:buNone/>
              <a:defRPr sz="2000" baseline="0">
                <a:solidFill>
                  <a:schemeClr val="bg1"/>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5" name="Text Placeholder 5"/>
          <p:cNvSpPr>
            <a:spLocks noGrp="1"/>
          </p:cNvSpPr>
          <p:nvPr>
            <p:ph type="body" sz="quarter" idx="12"/>
          </p:nvPr>
        </p:nvSpPr>
        <p:spPr>
          <a:xfrm>
            <a:off x="469900" y="3740150"/>
            <a:ext cx="774700" cy="368300"/>
          </a:xfrm>
        </p:spPr>
        <p:txBody>
          <a:bodyPr>
            <a:noAutofit/>
          </a:bodyPr>
          <a:lstStyle>
            <a:lvl1pPr marL="0" indent="0">
              <a:buNone/>
              <a:defRPr sz="2800" baseline="0">
                <a:solidFill>
                  <a:schemeClr val="bg1"/>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230937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C5CF1CE-A663-8D76-E81B-99206D8822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A5146DB6-6C17-0A6D-6F00-8EF2DBDB9184}"/>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D9C3314D-5BA6-E903-7773-D4DBFB798986}"/>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A5C6D3C-CFC5-C02B-5B64-DFB3C85B7B17}"/>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D892E13A-C1EA-4F05-A25A-464CAFBE00BE}"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0287E94C-3FF6-0508-3177-DE419CC8D42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19FC28-E5FA-3B92-7B1A-DDAC3918DC9F}"/>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6" name="Text Placeholder 8"/>
          <p:cNvSpPr>
            <a:spLocks noGrp="1"/>
          </p:cNvSpPr>
          <p:nvPr>
            <p:ph type="body" sz="quarter" idx="14"/>
          </p:nvPr>
        </p:nvSpPr>
        <p:spPr>
          <a:xfrm>
            <a:off x="303932" y="2242828"/>
            <a:ext cx="5856838"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2" name="Text Placeholder 8"/>
          <p:cNvSpPr>
            <a:spLocks noGrp="1"/>
          </p:cNvSpPr>
          <p:nvPr>
            <p:ph type="body" sz="quarter" idx="19"/>
          </p:nvPr>
        </p:nvSpPr>
        <p:spPr>
          <a:xfrm>
            <a:off x="7688179" y="1370205"/>
            <a:ext cx="3875636" cy="406245"/>
          </a:xfrm>
        </p:spPr>
        <p:txBody>
          <a:bodyPr>
            <a:normAutofit/>
          </a:bodyPr>
          <a:lstStyle>
            <a:lvl1pPr marL="0" indent="0">
              <a:buNone/>
              <a:defRPr sz="1800" b="1">
                <a:solidFill>
                  <a:schemeClr val="bg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Text Placeholder 8"/>
          <p:cNvSpPr>
            <a:spLocks noGrp="1"/>
          </p:cNvSpPr>
          <p:nvPr>
            <p:ph type="body" sz="quarter" idx="22"/>
          </p:nvPr>
        </p:nvSpPr>
        <p:spPr>
          <a:xfrm>
            <a:off x="303930" y="2907337"/>
            <a:ext cx="5856840" cy="3303892"/>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8" name="Text Placeholder 8"/>
          <p:cNvSpPr>
            <a:spLocks noGrp="1"/>
          </p:cNvSpPr>
          <p:nvPr>
            <p:ph type="body" sz="quarter" idx="23"/>
          </p:nvPr>
        </p:nvSpPr>
        <p:spPr>
          <a:xfrm>
            <a:off x="7688180" y="1899139"/>
            <a:ext cx="3901035" cy="3701562"/>
          </a:xfrm>
        </p:spPr>
        <p:txBody>
          <a:bodyPr>
            <a:normAutofit/>
          </a:bodyPr>
          <a:lstStyle>
            <a:lvl1pPr marL="0" indent="0" algn="l">
              <a:lnSpc>
                <a:spcPct val="100000"/>
              </a:lnSpc>
              <a:buNone/>
              <a:defRPr sz="15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260412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F1EEB7A-5F84-8124-2B48-AE64653DFE92}"/>
              </a:ext>
            </a:extLst>
          </p:cNvPr>
          <p:cNvSpPr/>
          <p:nvPr userDrawn="1"/>
        </p:nvSpPr>
        <p:spPr>
          <a:xfrm>
            <a:off x="3121025" y="3781425"/>
            <a:ext cx="2444750" cy="2446338"/>
          </a:xfrm>
          <a:prstGeom prst="ellipse">
            <a:avLst/>
          </a:prstGeom>
          <a:solidFill>
            <a:srgbClr val="5D35B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Rectangle 2">
            <a:extLst>
              <a:ext uri="{FF2B5EF4-FFF2-40B4-BE49-F238E27FC236}">
                <a16:creationId xmlns:a16="http://schemas.microsoft.com/office/drawing/2014/main" id="{5A7E43DD-7D87-0D89-3F24-4A257A10CA77}"/>
              </a:ext>
            </a:extLst>
          </p:cNvPr>
          <p:cNvSpPr/>
          <p:nvPr userDrawn="1"/>
        </p:nvSpPr>
        <p:spPr>
          <a:xfrm>
            <a:off x="4343400" y="0"/>
            <a:ext cx="78486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4" name="Oval 3">
            <a:extLst>
              <a:ext uri="{FF2B5EF4-FFF2-40B4-BE49-F238E27FC236}">
                <a16:creationId xmlns:a16="http://schemas.microsoft.com/office/drawing/2014/main" id="{9B59B0E2-47A7-0064-8940-063E7CEA1348}"/>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5" name="Straight Connector 4">
            <a:extLst>
              <a:ext uri="{FF2B5EF4-FFF2-40B4-BE49-F238E27FC236}">
                <a16:creationId xmlns:a16="http://schemas.microsoft.com/office/drawing/2014/main" id="{C48B6058-7424-334D-F3FE-21204EC5CE0B}"/>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E5C9FF00-6EDF-B0DD-D6F9-C4A6576D3388}"/>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28F66C7A-E047-4982-BD73-D6119E0C79F4}"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11">
            <a:extLst>
              <a:ext uri="{FF2B5EF4-FFF2-40B4-BE49-F238E27FC236}">
                <a16:creationId xmlns:a16="http://schemas.microsoft.com/office/drawing/2014/main" id="{D7F2D04F-3B5A-4584-D2AD-A91D2DEEFE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2CDE9853-3FA3-3504-8E71-B65DFFF5C889}"/>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9" name="Text Placeholder 8"/>
          <p:cNvSpPr>
            <a:spLocks noGrp="1"/>
          </p:cNvSpPr>
          <p:nvPr>
            <p:ph type="body" sz="quarter" idx="19"/>
          </p:nvPr>
        </p:nvSpPr>
        <p:spPr>
          <a:xfrm>
            <a:off x="303931" y="1181741"/>
            <a:ext cx="2673446"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1" name="Text Placeholder 4"/>
          <p:cNvSpPr>
            <a:spLocks noGrp="1"/>
          </p:cNvSpPr>
          <p:nvPr>
            <p:ph type="body" sz="quarter" idx="20"/>
          </p:nvPr>
        </p:nvSpPr>
        <p:spPr>
          <a:xfrm>
            <a:off x="4832351" y="5005137"/>
            <a:ext cx="7044088" cy="120609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4"/>
          <p:cNvSpPr>
            <a:spLocks noGrp="1"/>
          </p:cNvSpPr>
          <p:nvPr>
            <p:ph type="body" sz="quarter" idx="21"/>
          </p:nvPr>
        </p:nvSpPr>
        <p:spPr>
          <a:xfrm>
            <a:off x="4832350" y="463920"/>
            <a:ext cx="3713773" cy="597219"/>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Text Placeholder 8"/>
          <p:cNvSpPr>
            <a:spLocks noGrp="1"/>
          </p:cNvSpPr>
          <p:nvPr>
            <p:ph type="body" sz="quarter" idx="23"/>
          </p:nvPr>
        </p:nvSpPr>
        <p:spPr>
          <a:xfrm>
            <a:off x="303931" y="1680491"/>
            <a:ext cx="2673445" cy="4184468"/>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763682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1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6D8DD5B-1DF4-0E51-E872-AAB5F2D0EC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
            <a:extLst>
              <a:ext uri="{FF2B5EF4-FFF2-40B4-BE49-F238E27FC236}">
                <a16:creationId xmlns:a16="http://schemas.microsoft.com/office/drawing/2014/main" id="{A6EFE10C-F81C-8939-8C92-3232AFE73056}"/>
              </a:ext>
            </a:extLst>
          </p:cNvPr>
          <p:cNvGrpSpPr>
            <a:grpSpLocks/>
          </p:cNvGrpSpPr>
          <p:nvPr userDrawn="1"/>
        </p:nvGrpSpPr>
        <p:grpSpPr bwMode="auto">
          <a:xfrm>
            <a:off x="3100388" y="2222500"/>
            <a:ext cx="2293937" cy="2517775"/>
            <a:chOff x="3100070" y="2222311"/>
            <a:chExt cx="2294566" cy="2518131"/>
          </a:xfrm>
        </p:grpSpPr>
        <p:sp>
          <p:nvSpPr>
            <p:cNvPr id="4" name="Rectangle 3">
              <a:extLst>
                <a:ext uri="{FF2B5EF4-FFF2-40B4-BE49-F238E27FC236}">
                  <a16:creationId xmlns:a16="http://schemas.microsoft.com/office/drawing/2014/main" id="{07092B5C-61C8-7F91-64E5-CFB79B71BFF9}"/>
                </a:ext>
              </a:extLst>
            </p:cNvPr>
            <p:cNvSpPr/>
            <p:nvPr userDrawn="1"/>
          </p:nvSpPr>
          <p:spPr>
            <a:xfrm>
              <a:off x="3100070" y="2246127"/>
              <a:ext cx="2213582" cy="2494315"/>
            </a:xfrm>
            <a:prstGeom prst="rect">
              <a:avLst/>
            </a:prstGeom>
            <a:solidFill>
              <a:schemeClr val="bg1">
                <a:alpha val="70000"/>
              </a:schemeClr>
            </a:solidFill>
            <a:ln>
              <a:noFill/>
            </a:ln>
            <a:effectLst>
              <a:outerShdw blurRad="38100" dist="25400" dir="2700000" algn="tl" rotWithShape="0">
                <a:schemeClr val="bg1">
                  <a:lumMod val="8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5" name="Oval 4">
              <a:extLst>
                <a:ext uri="{FF2B5EF4-FFF2-40B4-BE49-F238E27FC236}">
                  <a16:creationId xmlns:a16="http://schemas.microsoft.com/office/drawing/2014/main" id="{3AD2F006-BB0B-1535-A5B8-983A343C6306}"/>
                </a:ext>
              </a:extLst>
            </p:cNvPr>
            <p:cNvSpPr/>
            <p:nvPr userDrawn="1"/>
          </p:nvSpPr>
          <p:spPr>
            <a:xfrm>
              <a:off x="5213611" y="2222311"/>
              <a:ext cx="181025" cy="181001"/>
            </a:xfrm>
            <a:prstGeom prst="ellipse">
              <a:avLst/>
            </a:prstGeom>
            <a:solidFill>
              <a:schemeClr val="bg1"/>
            </a:solidFill>
            <a:ln w="28575">
              <a:solidFill>
                <a:srgbClr val="5D35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sp>
        <p:nvSpPr>
          <p:cNvPr id="6" name="Oval 5">
            <a:extLst>
              <a:ext uri="{FF2B5EF4-FFF2-40B4-BE49-F238E27FC236}">
                <a16:creationId xmlns:a16="http://schemas.microsoft.com/office/drawing/2014/main" id="{EAA46CC8-0729-2E36-4446-8E64F5B81646}"/>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7" name="Straight Connector 6">
            <a:extLst>
              <a:ext uri="{FF2B5EF4-FFF2-40B4-BE49-F238E27FC236}">
                <a16:creationId xmlns:a16="http://schemas.microsoft.com/office/drawing/2014/main" id="{6BD48F14-96A3-04FB-8D13-BBA4B3109B02}"/>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8" name="Slide Number Placeholder 4">
            <a:extLst>
              <a:ext uri="{FF2B5EF4-FFF2-40B4-BE49-F238E27FC236}">
                <a16:creationId xmlns:a16="http://schemas.microsoft.com/office/drawing/2014/main" id="{039F2FDF-D9B7-86DE-E41C-690104A3B0EE}"/>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85A604FC-49F6-4F45-8418-4C319255F345}"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E755DB50-B416-5D79-BEB2-59CDFE1F02A8}"/>
              </a:ext>
            </a:extLst>
          </p:cNvPr>
          <p:cNvSpPr/>
          <p:nvPr userDrawn="1"/>
        </p:nvSpPr>
        <p:spPr>
          <a:xfrm>
            <a:off x="171450" y="2998788"/>
            <a:ext cx="2422525" cy="3340100"/>
          </a:xfrm>
          <a:prstGeom prst="rect">
            <a:avLst/>
          </a:prstGeom>
          <a:solidFill>
            <a:srgbClr val="5D35B1"/>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nvGrpSpPr>
          <p:cNvPr id="10" name="Group 14">
            <a:extLst>
              <a:ext uri="{FF2B5EF4-FFF2-40B4-BE49-F238E27FC236}">
                <a16:creationId xmlns:a16="http://schemas.microsoft.com/office/drawing/2014/main" id="{0AFE1EEA-1DC0-7B89-A8F0-181101E9F890}"/>
              </a:ext>
            </a:extLst>
          </p:cNvPr>
          <p:cNvGrpSpPr>
            <a:grpSpLocks/>
          </p:cNvGrpSpPr>
          <p:nvPr userDrawn="1"/>
        </p:nvGrpSpPr>
        <p:grpSpPr bwMode="auto">
          <a:xfrm>
            <a:off x="5499100" y="1739900"/>
            <a:ext cx="2300288" cy="2517775"/>
            <a:chOff x="6160321" y="3965598"/>
            <a:chExt cx="2300330" cy="2518131"/>
          </a:xfrm>
        </p:grpSpPr>
        <p:sp>
          <p:nvSpPr>
            <p:cNvPr id="11" name="Rectangle 10">
              <a:extLst>
                <a:ext uri="{FF2B5EF4-FFF2-40B4-BE49-F238E27FC236}">
                  <a16:creationId xmlns:a16="http://schemas.microsoft.com/office/drawing/2014/main" id="{D5228A74-06E9-7096-2E3D-14A3357A1A1E}"/>
                </a:ext>
              </a:extLst>
            </p:cNvPr>
            <p:cNvSpPr/>
            <p:nvPr userDrawn="1"/>
          </p:nvSpPr>
          <p:spPr>
            <a:xfrm>
              <a:off x="6247636" y="3989414"/>
              <a:ext cx="2213015" cy="2494315"/>
            </a:xfrm>
            <a:prstGeom prst="rect">
              <a:avLst/>
            </a:prstGeom>
            <a:solidFill>
              <a:schemeClr val="bg1">
                <a:alpha val="70000"/>
              </a:schemeClr>
            </a:solidFill>
            <a:ln>
              <a:noFill/>
            </a:ln>
            <a:effectLst>
              <a:outerShdw blurRad="38100" dist="25400" dir="2700000" algn="tl" rotWithShape="0">
                <a:schemeClr val="bg1">
                  <a:lumMod val="8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12" name="Oval 11">
              <a:extLst>
                <a:ext uri="{FF2B5EF4-FFF2-40B4-BE49-F238E27FC236}">
                  <a16:creationId xmlns:a16="http://schemas.microsoft.com/office/drawing/2014/main" id="{FDCCA4C3-FC5B-2EF2-CB8B-FB6424CE9339}"/>
                </a:ext>
              </a:extLst>
            </p:cNvPr>
            <p:cNvSpPr/>
            <p:nvPr userDrawn="1"/>
          </p:nvSpPr>
          <p:spPr>
            <a:xfrm>
              <a:off x="6160321" y="3965598"/>
              <a:ext cx="180978" cy="181001"/>
            </a:xfrm>
            <a:prstGeom prst="ellipse">
              <a:avLst/>
            </a:prstGeom>
            <a:solidFill>
              <a:schemeClr val="bg1"/>
            </a:solidFill>
            <a:ln w="28575">
              <a:solidFill>
                <a:srgbClr val="5D35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pic>
        <p:nvPicPr>
          <p:cNvPr id="14" name="Picture 17">
            <a:extLst>
              <a:ext uri="{FF2B5EF4-FFF2-40B4-BE49-F238E27FC236}">
                <a16:creationId xmlns:a16="http://schemas.microsoft.com/office/drawing/2014/main" id="{9F49C6F2-2250-F82C-4895-2662B3E312D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8">
            <a:extLst>
              <a:ext uri="{FF2B5EF4-FFF2-40B4-BE49-F238E27FC236}">
                <a16:creationId xmlns:a16="http://schemas.microsoft.com/office/drawing/2014/main" id="{7BA41B82-ED55-250C-891A-A35898368794}"/>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9" name="Text Placeholder 8"/>
          <p:cNvSpPr>
            <a:spLocks noGrp="1"/>
          </p:cNvSpPr>
          <p:nvPr>
            <p:ph type="body" sz="quarter" idx="19"/>
          </p:nvPr>
        </p:nvSpPr>
        <p:spPr>
          <a:xfrm>
            <a:off x="303931" y="3114045"/>
            <a:ext cx="2107799" cy="406245"/>
          </a:xfrm>
        </p:spPr>
        <p:txBody>
          <a:bodyPr>
            <a:normAutofit/>
          </a:bodyPr>
          <a:lstStyle>
            <a:lvl1pPr marL="0" indent="0">
              <a:buNone/>
              <a:defRPr sz="1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2" name="Text Placeholder 8"/>
          <p:cNvSpPr>
            <a:spLocks noGrp="1"/>
          </p:cNvSpPr>
          <p:nvPr>
            <p:ph type="body" sz="quarter" idx="26"/>
          </p:nvPr>
        </p:nvSpPr>
        <p:spPr>
          <a:xfrm>
            <a:off x="5678714" y="1892079"/>
            <a:ext cx="2021172" cy="385581"/>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3" name="Text Placeholder 8"/>
          <p:cNvSpPr>
            <a:spLocks noGrp="1"/>
          </p:cNvSpPr>
          <p:nvPr>
            <p:ph type="body" sz="quarter" idx="23"/>
          </p:nvPr>
        </p:nvSpPr>
        <p:spPr>
          <a:xfrm>
            <a:off x="5678714" y="2301012"/>
            <a:ext cx="2021172" cy="1758391"/>
          </a:xfrm>
        </p:spPr>
        <p:txBody>
          <a:bodyPr>
            <a:normAutofit/>
          </a:bodyPr>
          <a:lstStyle>
            <a:lvl1pPr marL="0" indent="0" algn="l">
              <a:lnSpc>
                <a:spcPct val="100000"/>
              </a:lnSpc>
              <a:buNone/>
              <a:defRPr sz="12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4" name="Text Placeholder 8"/>
          <p:cNvSpPr>
            <a:spLocks noGrp="1"/>
          </p:cNvSpPr>
          <p:nvPr>
            <p:ph type="body" sz="quarter" idx="27"/>
          </p:nvPr>
        </p:nvSpPr>
        <p:spPr>
          <a:xfrm>
            <a:off x="3192403" y="2378489"/>
            <a:ext cx="2021172" cy="385581"/>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5" name="Text Placeholder 8"/>
          <p:cNvSpPr>
            <a:spLocks noGrp="1"/>
          </p:cNvSpPr>
          <p:nvPr>
            <p:ph type="body" sz="quarter" idx="28"/>
          </p:nvPr>
        </p:nvSpPr>
        <p:spPr>
          <a:xfrm>
            <a:off x="3192403" y="2787422"/>
            <a:ext cx="2021172" cy="1758391"/>
          </a:xfrm>
        </p:spPr>
        <p:txBody>
          <a:bodyPr>
            <a:normAutofit/>
          </a:bodyPr>
          <a:lstStyle>
            <a:lvl1pPr marL="0" indent="0" algn="l">
              <a:lnSpc>
                <a:spcPct val="100000"/>
              </a:lnSpc>
              <a:buNone/>
              <a:defRPr sz="12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6" name="Text Placeholder 8"/>
          <p:cNvSpPr>
            <a:spLocks noGrp="1"/>
          </p:cNvSpPr>
          <p:nvPr>
            <p:ph type="body" sz="quarter" idx="29"/>
          </p:nvPr>
        </p:nvSpPr>
        <p:spPr>
          <a:xfrm>
            <a:off x="304946" y="3568887"/>
            <a:ext cx="2106783" cy="2540530"/>
          </a:xfrm>
        </p:spPr>
        <p:txBody>
          <a:bodyPr>
            <a:normAutofit/>
          </a:bodyPr>
          <a:lstStyle>
            <a:lvl1pPr marL="0" indent="0" algn="l">
              <a:lnSpc>
                <a:spcPct val="100000"/>
              </a:lnSpc>
              <a:buNone/>
              <a:defRPr sz="12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6256881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0D5E8E-6CF9-A046-A815-5AD5465A025A}"/>
              </a:ext>
            </a:extLst>
          </p:cNvPr>
          <p:cNvSpPr/>
          <p:nvPr userDrawn="1"/>
        </p:nvSpPr>
        <p:spPr>
          <a:xfrm>
            <a:off x="0" y="12700"/>
            <a:ext cx="121920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Oval 2">
            <a:extLst>
              <a:ext uri="{FF2B5EF4-FFF2-40B4-BE49-F238E27FC236}">
                <a16:creationId xmlns:a16="http://schemas.microsoft.com/office/drawing/2014/main" id="{C9ADBAAB-8F50-2B36-826E-2A63801D97B4}"/>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29D68B4C-98CE-2AA1-7693-7FE78D580A91}"/>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4C98EA9-D191-5369-2982-21B5D0E491AD}"/>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532721BB-9F7E-4497-B0C6-B700C42641DD}"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09BAD489-D3E7-0221-E0AF-F491C8F579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4BF6A0A5-187F-B934-B2C4-E5C7CA7B5033}"/>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3"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7" name="Text Placeholder 8"/>
          <p:cNvSpPr>
            <a:spLocks noGrp="1"/>
          </p:cNvSpPr>
          <p:nvPr>
            <p:ph type="body" sz="quarter" idx="14"/>
          </p:nvPr>
        </p:nvSpPr>
        <p:spPr>
          <a:xfrm>
            <a:off x="3902917" y="1304692"/>
            <a:ext cx="7973524"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1" name="Text Placeholder 8"/>
          <p:cNvSpPr>
            <a:spLocks noGrp="1"/>
          </p:cNvSpPr>
          <p:nvPr>
            <p:ph type="body" sz="quarter" idx="28"/>
          </p:nvPr>
        </p:nvSpPr>
        <p:spPr>
          <a:xfrm>
            <a:off x="3902917" y="1964126"/>
            <a:ext cx="7973524" cy="4247104"/>
          </a:xfrm>
        </p:spPr>
        <p:txBody>
          <a:bodyPr>
            <a:normAutofit/>
          </a:bodyPr>
          <a:lstStyle>
            <a:lvl1pPr marL="0" indent="0" algn="l">
              <a:lnSpc>
                <a:spcPct val="100000"/>
              </a:lnSpc>
              <a:buNone/>
              <a:defRPr sz="1500" b="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7558834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1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69DA39-EC11-3294-E639-538BDBE3C576}"/>
              </a:ext>
            </a:extLst>
          </p:cNvPr>
          <p:cNvSpPr/>
          <p:nvPr userDrawn="1"/>
        </p:nvSpPr>
        <p:spPr>
          <a:xfrm>
            <a:off x="0" y="1304925"/>
            <a:ext cx="2422525" cy="5553075"/>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Oval 2">
            <a:extLst>
              <a:ext uri="{FF2B5EF4-FFF2-40B4-BE49-F238E27FC236}">
                <a16:creationId xmlns:a16="http://schemas.microsoft.com/office/drawing/2014/main" id="{FFCB9836-9573-3919-7C5D-0F02769873D7}"/>
              </a:ext>
            </a:extLst>
          </p:cNvPr>
          <p:cNvSpPr/>
          <p:nvPr userDrawn="1"/>
        </p:nvSpPr>
        <p:spPr>
          <a:xfrm>
            <a:off x="-358775" y="1749425"/>
            <a:ext cx="717550" cy="7175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4" name="Oval 3">
            <a:extLst>
              <a:ext uri="{FF2B5EF4-FFF2-40B4-BE49-F238E27FC236}">
                <a16:creationId xmlns:a16="http://schemas.microsoft.com/office/drawing/2014/main" id="{6CAF79EC-D431-85B1-39AC-9DC9B2A11924}"/>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5" name="Straight Connector 4">
            <a:extLst>
              <a:ext uri="{FF2B5EF4-FFF2-40B4-BE49-F238E27FC236}">
                <a16:creationId xmlns:a16="http://schemas.microsoft.com/office/drawing/2014/main" id="{BDB92D9B-053E-0C70-5A65-12B358EE7A1C}"/>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E2D94794-C13C-16DA-D00B-EB09B8CE5BCA}"/>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6CCC2C78-5F23-4987-A97B-0EE7AF65C153}"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11">
            <a:extLst>
              <a:ext uri="{FF2B5EF4-FFF2-40B4-BE49-F238E27FC236}">
                <a16:creationId xmlns:a16="http://schemas.microsoft.com/office/drawing/2014/main" id="{A86389DB-DDD0-C078-32F3-8F887E5778F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2189A933-F45D-6763-FFDE-4DA2CC4AE340}"/>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8" name="Content Placeholder 16"/>
          <p:cNvSpPr>
            <a:spLocks noGrp="1"/>
          </p:cNvSpPr>
          <p:nvPr>
            <p:ph sz="quarter" idx="13"/>
          </p:nvPr>
        </p:nvSpPr>
        <p:spPr>
          <a:xfrm>
            <a:off x="399866" y="1993656"/>
            <a:ext cx="1886134" cy="4217573"/>
          </a:xfrm>
        </p:spPr>
        <p:txBody>
          <a:bodyPr>
            <a:normAutofit/>
          </a:bodyPr>
          <a:lstStyle>
            <a:lvl1pPr marL="0" indent="0">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en-GB"/>
              <a:t>Click to edit Master text styles</a:t>
            </a:r>
          </a:p>
        </p:txBody>
      </p:sp>
      <p:sp>
        <p:nvSpPr>
          <p:cNvPr id="12"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25" name="Text Placeholder 2"/>
          <p:cNvSpPr>
            <a:spLocks noGrp="1"/>
          </p:cNvSpPr>
          <p:nvPr>
            <p:ph type="body" sz="quarter" idx="21"/>
          </p:nvPr>
        </p:nvSpPr>
        <p:spPr>
          <a:xfrm>
            <a:off x="2658972" y="3913757"/>
            <a:ext cx="2104033" cy="229747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6" name="Text Placeholder 2"/>
          <p:cNvSpPr>
            <a:spLocks noGrp="1"/>
          </p:cNvSpPr>
          <p:nvPr>
            <p:ph type="body" sz="quarter" idx="23"/>
          </p:nvPr>
        </p:nvSpPr>
        <p:spPr>
          <a:xfrm>
            <a:off x="4942790" y="3913757"/>
            <a:ext cx="2104033" cy="229747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7" name="Text Placeholder 2"/>
          <p:cNvSpPr>
            <a:spLocks noGrp="1"/>
          </p:cNvSpPr>
          <p:nvPr>
            <p:ph type="body" sz="quarter" idx="25"/>
          </p:nvPr>
        </p:nvSpPr>
        <p:spPr>
          <a:xfrm>
            <a:off x="7226608" y="3913757"/>
            <a:ext cx="2104033" cy="229747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8" name="Text Placeholder 2"/>
          <p:cNvSpPr>
            <a:spLocks noGrp="1"/>
          </p:cNvSpPr>
          <p:nvPr>
            <p:ph type="body" sz="quarter" idx="27"/>
          </p:nvPr>
        </p:nvSpPr>
        <p:spPr>
          <a:xfrm>
            <a:off x="9510426" y="3913757"/>
            <a:ext cx="2104033" cy="2297472"/>
          </a:xfrm>
        </p:spPr>
        <p:txBody>
          <a:bodyPr>
            <a:normAutofit/>
          </a:bodyPr>
          <a:lstStyle>
            <a:lvl1pPr marL="0" indent="0">
              <a:lnSpc>
                <a:spcPct val="100000"/>
              </a:lnSpc>
              <a:buNone/>
              <a:defRPr sz="12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9" name="Text Placeholder 8"/>
          <p:cNvSpPr>
            <a:spLocks noGrp="1"/>
          </p:cNvSpPr>
          <p:nvPr>
            <p:ph type="body" sz="quarter" idx="14"/>
          </p:nvPr>
        </p:nvSpPr>
        <p:spPr>
          <a:xfrm>
            <a:off x="3592597" y="768128"/>
            <a:ext cx="7105884" cy="536564"/>
          </a:xfrm>
        </p:spPr>
        <p:txBody>
          <a:bodyPr>
            <a:normAutofit/>
          </a:bodyPr>
          <a:lstStyle>
            <a:lvl1pPr marL="0" indent="0" algn="ctr">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4167316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1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1C0B8D8-86E1-37B9-437B-3421E6917FDD}"/>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5" name="Straight Connector 4">
            <a:extLst>
              <a:ext uri="{FF2B5EF4-FFF2-40B4-BE49-F238E27FC236}">
                <a16:creationId xmlns:a16="http://schemas.microsoft.com/office/drawing/2014/main" id="{867BE264-349A-85D3-6DC2-B711787C1780}"/>
              </a:ext>
            </a:extLst>
          </p:cNvPr>
          <p:cNvCxnSpPr>
            <a:stCxn id="5" idx="0"/>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6" name="Slide Number Placeholder 4">
            <a:extLst>
              <a:ext uri="{FF2B5EF4-FFF2-40B4-BE49-F238E27FC236}">
                <a16:creationId xmlns:a16="http://schemas.microsoft.com/office/drawing/2014/main" id="{35F95E12-F1B9-6B80-4E78-49B4B8A44487}"/>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A3BCB12C-7BF4-4DEB-841D-BC466A607B65}"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sp>
        <p:nvSpPr>
          <p:cNvPr id="8" name="TextBox 9">
            <a:extLst>
              <a:ext uri="{FF2B5EF4-FFF2-40B4-BE49-F238E27FC236}">
                <a16:creationId xmlns:a16="http://schemas.microsoft.com/office/drawing/2014/main" id="{CC207D25-E561-F5F7-ED29-F2454255DE41}"/>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grpSp>
        <p:nvGrpSpPr>
          <p:cNvPr id="9" name="Group 10">
            <a:extLst>
              <a:ext uri="{FF2B5EF4-FFF2-40B4-BE49-F238E27FC236}">
                <a16:creationId xmlns:a16="http://schemas.microsoft.com/office/drawing/2014/main" id="{127CAFA6-37B7-55A3-C0C8-0676B7C15EE7}"/>
              </a:ext>
            </a:extLst>
          </p:cNvPr>
          <p:cNvGrpSpPr>
            <a:grpSpLocks/>
          </p:cNvGrpSpPr>
          <p:nvPr userDrawn="1"/>
        </p:nvGrpSpPr>
        <p:grpSpPr bwMode="auto">
          <a:xfrm>
            <a:off x="6740525" y="792163"/>
            <a:ext cx="360363" cy="461962"/>
            <a:chOff x="6871124" y="3253979"/>
            <a:chExt cx="359852" cy="461665"/>
          </a:xfrm>
        </p:grpSpPr>
        <p:sp>
          <p:nvSpPr>
            <p:cNvPr id="10" name="TextBox 11">
              <a:extLst>
                <a:ext uri="{FF2B5EF4-FFF2-40B4-BE49-F238E27FC236}">
                  <a16:creationId xmlns:a16="http://schemas.microsoft.com/office/drawing/2014/main" id="{DDD45AB8-7B96-9FD7-0F7F-890F79AC869F}"/>
                </a:ext>
              </a:extLst>
            </p:cNvPr>
            <p:cNvSpPr txBox="1">
              <a:spLocks noChangeArrowheads="1"/>
            </p:cNvSpPr>
            <p:nvPr/>
          </p:nvSpPr>
          <p:spPr bwMode="auto">
            <a:xfrm>
              <a:off x="6892326" y="3253979"/>
              <a:ext cx="317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pt-PT"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rPr>
                <a:t>1</a:t>
              </a:r>
              <a:endParaRPr lang="fr-FR"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1" name="Oval 10">
              <a:extLst>
                <a:ext uri="{FF2B5EF4-FFF2-40B4-BE49-F238E27FC236}">
                  <a16:creationId xmlns:a16="http://schemas.microsoft.com/office/drawing/2014/main" id="{90186BF4-F9BB-7564-B5ED-E13AE925D91A}"/>
                </a:ext>
              </a:extLst>
            </p:cNvPr>
            <p:cNvSpPr/>
            <p:nvPr/>
          </p:nvSpPr>
          <p:spPr>
            <a:xfrm>
              <a:off x="6871124" y="3301573"/>
              <a:ext cx="359852" cy="360130"/>
            </a:xfrm>
            <a:prstGeom prst="ellipse">
              <a:avLst/>
            </a:prstGeom>
            <a:noFill/>
            <a:ln>
              <a:solidFill>
                <a:srgbClr val="5D35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grpSp>
        <p:nvGrpSpPr>
          <p:cNvPr id="12" name="Group 13">
            <a:extLst>
              <a:ext uri="{FF2B5EF4-FFF2-40B4-BE49-F238E27FC236}">
                <a16:creationId xmlns:a16="http://schemas.microsoft.com/office/drawing/2014/main" id="{0A7C79E2-F0B1-98B1-52F2-BC5B2337CC9F}"/>
              </a:ext>
            </a:extLst>
          </p:cNvPr>
          <p:cNvGrpSpPr>
            <a:grpSpLocks/>
          </p:cNvGrpSpPr>
          <p:nvPr userDrawn="1"/>
        </p:nvGrpSpPr>
        <p:grpSpPr bwMode="auto">
          <a:xfrm>
            <a:off x="6740525" y="3594100"/>
            <a:ext cx="360363" cy="461963"/>
            <a:chOff x="6871124" y="3253979"/>
            <a:chExt cx="359852" cy="461665"/>
          </a:xfrm>
        </p:grpSpPr>
        <p:sp>
          <p:nvSpPr>
            <p:cNvPr id="13" name="TextBox 14">
              <a:extLst>
                <a:ext uri="{FF2B5EF4-FFF2-40B4-BE49-F238E27FC236}">
                  <a16:creationId xmlns:a16="http://schemas.microsoft.com/office/drawing/2014/main" id="{4454ED93-8704-61A0-B7C6-108D04EB9300}"/>
                </a:ext>
              </a:extLst>
            </p:cNvPr>
            <p:cNvSpPr txBox="1">
              <a:spLocks noChangeArrowheads="1"/>
            </p:cNvSpPr>
            <p:nvPr/>
          </p:nvSpPr>
          <p:spPr bwMode="auto">
            <a:xfrm>
              <a:off x="6892326" y="3253979"/>
              <a:ext cx="317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pt-PT"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rPr>
                <a:t>2</a:t>
              </a:r>
              <a:endParaRPr lang="fr-FR"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4" name="Oval 13">
              <a:extLst>
                <a:ext uri="{FF2B5EF4-FFF2-40B4-BE49-F238E27FC236}">
                  <a16:creationId xmlns:a16="http://schemas.microsoft.com/office/drawing/2014/main" id="{524F8D94-1493-8F02-3A28-8F6F3649CD54}"/>
                </a:ext>
              </a:extLst>
            </p:cNvPr>
            <p:cNvSpPr/>
            <p:nvPr/>
          </p:nvSpPr>
          <p:spPr>
            <a:xfrm>
              <a:off x="6871124" y="3301573"/>
              <a:ext cx="359852" cy="360131"/>
            </a:xfrm>
            <a:prstGeom prst="ellipse">
              <a:avLst/>
            </a:prstGeom>
            <a:noFill/>
            <a:ln>
              <a:solidFill>
                <a:srgbClr val="5D35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grpSp>
        <p:nvGrpSpPr>
          <p:cNvPr id="15" name="Group 16">
            <a:extLst>
              <a:ext uri="{FF2B5EF4-FFF2-40B4-BE49-F238E27FC236}">
                <a16:creationId xmlns:a16="http://schemas.microsoft.com/office/drawing/2014/main" id="{21013AD4-E35E-2D62-B16F-28F706E366B2}"/>
              </a:ext>
            </a:extLst>
          </p:cNvPr>
          <p:cNvGrpSpPr>
            <a:grpSpLocks/>
          </p:cNvGrpSpPr>
          <p:nvPr userDrawn="1"/>
        </p:nvGrpSpPr>
        <p:grpSpPr bwMode="auto">
          <a:xfrm>
            <a:off x="9351963" y="3602038"/>
            <a:ext cx="360362" cy="461962"/>
            <a:chOff x="6871124" y="3253979"/>
            <a:chExt cx="359852" cy="461665"/>
          </a:xfrm>
        </p:grpSpPr>
        <p:sp>
          <p:nvSpPr>
            <p:cNvPr id="16" name="TextBox 17">
              <a:extLst>
                <a:ext uri="{FF2B5EF4-FFF2-40B4-BE49-F238E27FC236}">
                  <a16:creationId xmlns:a16="http://schemas.microsoft.com/office/drawing/2014/main" id="{714B828A-2D36-5C09-1481-4BD27ECCAE14}"/>
                </a:ext>
              </a:extLst>
            </p:cNvPr>
            <p:cNvSpPr txBox="1">
              <a:spLocks noChangeArrowheads="1"/>
            </p:cNvSpPr>
            <p:nvPr/>
          </p:nvSpPr>
          <p:spPr bwMode="auto">
            <a:xfrm>
              <a:off x="6892326" y="3253979"/>
              <a:ext cx="317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pt-PT"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rPr>
                <a:t>3</a:t>
              </a:r>
              <a:endParaRPr lang="fr-FR" altLang="en-US" sz="2400">
                <a:solidFill>
                  <a:srgbClr val="5D35B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7" name="Oval 16">
              <a:extLst>
                <a:ext uri="{FF2B5EF4-FFF2-40B4-BE49-F238E27FC236}">
                  <a16:creationId xmlns:a16="http://schemas.microsoft.com/office/drawing/2014/main" id="{42C3596F-C2BD-92A4-FDD9-ABA32A8F9C1D}"/>
                </a:ext>
              </a:extLst>
            </p:cNvPr>
            <p:cNvSpPr/>
            <p:nvPr/>
          </p:nvSpPr>
          <p:spPr>
            <a:xfrm>
              <a:off x="6871124" y="3301573"/>
              <a:ext cx="359852" cy="360130"/>
            </a:xfrm>
            <a:prstGeom prst="ellipse">
              <a:avLst/>
            </a:prstGeom>
            <a:noFill/>
            <a:ln>
              <a:solidFill>
                <a:srgbClr val="5D35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pic>
        <p:nvPicPr>
          <p:cNvPr id="18" name="Picture 19">
            <a:extLst>
              <a:ext uri="{FF2B5EF4-FFF2-40B4-BE49-F238E27FC236}">
                <a16:creationId xmlns:a16="http://schemas.microsoft.com/office/drawing/2014/main" id="{8AD624CF-C751-64CA-D0E4-B24BD900788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8"/>
          <p:cNvSpPr>
            <a:spLocks noGrp="1"/>
          </p:cNvSpPr>
          <p:nvPr>
            <p:ph type="body" sz="quarter" idx="14"/>
          </p:nvPr>
        </p:nvSpPr>
        <p:spPr>
          <a:xfrm>
            <a:off x="303931" y="1304692"/>
            <a:ext cx="6171009"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4" name="Text Placeholder 8"/>
          <p:cNvSpPr>
            <a:spLocks noGrp="1"/>
          </p:cNvSpPr>
          <p:nvPr>
            <p:ph type="body" sz="quarter" idx="19"/>
          </p:nvPr>
        </p:nvSpPr>
        <p:spPr>
          <a:xfrm>
            <a:off x="303930" y="1933762"/>
            <a:ext cx="6171010"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7" name="Text Placeholder 8"/>
          <p:cNvSpPr>
            <a:spLocks noGrp="1"/>
          </p:cNvSpPr>
          <p:nvPr>
            <p:ph type="body" sz="quarter" idx="12"/>
          </p:nvPr>
        </p:nvSpPr>
        <p:spPr>
          <a:xfrm>
            <a:off x="436034" y="72902"/>
            <a:ext cx="3455742"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23" name="Text Placeholder 8"/>
          <p:cNvSpPr>
            <a:spLocks noGrp="1"/>
          </p:cNvSpPr>
          <p:nvPr>
            <p:ph type="body" sz="quarter" idx="24"/>
          </p:nvPr>
        </p:nvSpPr>
        <p:spPr>
          <a:xfrm>
            <a:off x="7060684" y="905611"/>
            <a:ext cx="2188742" cy="2516558"/>
          </a:xfrm>
        </p:spPr>
        <p:txBody>
          <a:bodyPr>
            <a:normAutofit/>
          </a:bodyPr>
          <a:lstStyle>
            <a:lvl1pPr marL="0" indent="0" algn="l">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4" name="Text Placeholder 8"/>
          <p:cNvSpPr>
            <a:spLocks noGrp="1"/>
          </p:cNvSpPr>
          <p:nvPr>
            <p:ph type="body" sz="quarter" idx="25"/>
          </p:nvPr>
        </p:nvSpPr>
        <p:spPr>
          <a:xfrm>
            <a:off x="7060684" y="3695782"/>
            <a:ext cx="2188742" cy="2516558"/>
          </a:xfrm>
        </p:spPr>
        <p:txBody>
          <a:bodyPr>
            <a:normAutofit/>
          </a:bodyPr>
          <a:lstStyle>
            <a:lvl1pPr marL="0" indent="0" algn="l">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5" name="Text Placeholder 8"/>
          <p:cNvSpPr>
            <a:spLocks noGrp="1"/>
          </p:cNvSpPr>
          <p:nvPr>
            <p:ph type="body" sz="quarter" idx="26"/>
          </p:nvPr>
        </p:nvSpPr>
        <p:spPr>
          <a:xfrm>
            <a:off x="9675973" y="3695782"/>
            <a:ext cx="2188742" cy="2516558"/>
          </a:xfrm>
        </p:spPr>
        <p:txBody>
          <a:bodyPr>
            <a:normAutofit/>
          </a:bodyPr>
          <a:lstStyle>
            <a:lvl1pPr marL="0" indent="0" algn="l">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6" name="Text Placeholder 2"/>
          <p:cNvSpPr>
            <a:spLocks noGrp="1"/>
          </p:cNvSpPr>
          <p:nvPr>
            <p:ph type="body" sz="quarter" idx="21"/>
          </p:nvPr>
        </p:nvSpPr>
        <p:spPr>
          <a:xfrm>
            <a:off x="303930" y="2432513"/>
            <a:ext cx="6171010" cy="3779827"/>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055769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19">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AB0CF8-E89B-03B5-ED3F-BD0AC6FAE345}"/>
              </a:ext>
            </a:extLst>
          </p:cNvPr>
          <p:cNvSpPr/>
          <p:nvPr userDrawn="1"/>
        </p:nvSpPr>
        <p:spPr>
          <a:xfrm>
            <a:off x="4343400" y="0"/>
            <a:ext cx="78486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3" name="Oval 2">
            <a:extLst>
              <a:ext uri="{FF2B5EF4-FFF2-40B4-BE49-F238E27FC236}">
                <a16:creationId xmlns:a16="http://schemas.microsoft.com/office/drawing/2014/main" id="{1B7C06BB-3E28-C992-F346-098A6B775FD7}"/>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724A1911-298A-A06C-3E78-C4C883DB55E8}"/>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68866A4-58C6-C863-D1D1-0183AF75F8FD}"/>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13303656-0DC6-4057-9193-E1E00EA1D247}"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10">
            <a:extLst>
              <a:ext uri="{FF2B5EF4-FFF2-40B4-BE49-F238E27FC236}">
                <a16:creationId xmlns:a16="http://schemas.microsoft.com/office/drawing/2014/main" id="{1038C79C-B775-EC04-2ADA-05EC296EFD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7FC71FA2-F269-0A89-4226-ADA2BFBA8FBB}"/>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1"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5" name="Text Placeholder 8"/>
          <p:cNvSpPr>
            <a:spLocks noGrp="1"/>
          </p:cNvSpPr>
          <p:nvPr>
            <p:ph type="body" sz="quarter" idx="19"/>
          </p:nvPr>
        </p:nvSpPr>
        <p:spPr>
          <a:xfrm>
            <a:off x="303931" y="1181741"/>
            <a:ext cx="3692716"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6" name="Text Placeholder 4"/>
          <p:cNvSpPr>
            <a:spLocks noGrp="1"/>
          </p:cNvSpPr>
          <p:nvPr>
            <p:ph type="body" sz="quarter" idx="20"/>
          </p:nvPr>
        </p:nvSpPr>
        <p:spPr>
          <a:xfrm>
            <a:off x="4832351" y="5005137"/>
            <a:ext cx="7044088" cy="120609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Text Placeholder 4"/>
          <p:cNvSpPr>
            <a:spLocks noGrp="1"/>
          </p:cNvSpPr>
          <p:nvPr>
            <p:ph type="body" sz="quarter" idx="21"/>
          </p:nvPr>
        </p:nvSpPr>
        <p:spPr>
          <a:xfrm>
            <a:off x="4832350" y="463920"/>
            <a:ext cx="3713773" cy="597219"/>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1" name="Text Placeholder 8"/>
          <p:cNvSpPr>
            <a:spLocks noGrp="1"/>
          </p:cNvSpPr>
          <p:nvPr>
            <p:ph type="body" sz="quarter" idx="23"/>
          </p:nvPr>
        </p:nvSpPr>
        <p:spPr>
          <a:xfrm>
            <a:off x="303931" y="3817563"/>
            <a:ext cx="3692716"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5" name="Text Placeholder 2"/>
          <p:cNvSpPr>
            <a:spLocks noGrp="1"/>
          </p:cNvSpPr>
          <p:nvPr>
            <p:ph type="body" sz="quarter" idx="26"/>
          </p:nvPr>
        </p:nvSpPr>
        <p:spPr>
          <a:xfrm>
            <a:off x="303931" y="1685494"/>
            <a:ext cx="3692716" cy="1889914"/>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26" name="Text Placeholder 2"/>
          <p:cNvSpPr>
            <a:spLocks noGrp="1"/>
          </p:cNvSpPr>
          <p:nvPr>
            <p:ph type="body" sz="quarter" idx="27"/>
          </p:nvPr>
        </p:nvSpPr>
        <p:spPr>
          <a:xfrm>
            <a:off x="303931" y="4321315"/>
            <a:ext cx="3692716" cy="1889914"/>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4358749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20">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AF562058-783B-88C7-7168-D4DDA60D11C9}"/>
              </a:ext>
            </a:extLst>
          </p:cNvPr>
          <p:cNvSpPr txBox="1">
            <a:spLocks/>
          </p:cNvSpPr>
          <p:nvPr userDrawn="1"/>
        </p:nvSpPr>
        <p:spPr>
          <a:xfrm>
            <a:off x="5849938" y="6483350"/>
            <a:ext cx="479425" cy="230188"/>
          </a:xfrm>
          <a:prstGeom prst="rect">
            <a:avLst/>
          </a:prstGeom>
        </p:spPr>
        <p:txBody>
          <a:bodyPr lIns="104287" tIns="52144" rIns="104287" bIns="52144" anchor="ctr"/>
          <a:lstStyle>
            <a:defPPr>
              <a:defRPr lang="en-US"/>
            </a:defPPr>
            <a:lvl1pPr marL="0" algn="l" defTabSz="521437" rtl="0" eaLnBrk="1" latinLnBrk="0" hangingPunct="1">
              <a:defRPr sz="1200" b="0" i="0" kern="1200">
                <a:solidFill>
                  <a:schemeClr val="tx1">
                    <a:lumMod val="65000"/>
                    <a:lumOff val="35000"/>
                  </a:schemeClr>
                </a:solidFill>
                <a:latin typeface="Avenir Next Regular"/>
                <a:ea typeface="+mn-ea"/>
                <a:cs typeface="Avenir Next Regular"/>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a:lstStyle>
          <a:p>
            <a:pPr algn="ctr" fontAlgn="auto">
              <a:spcBef>
                <a:spcPts val="0"/>
              </a:spcBef>
              <a:spcAft>
                <a:spcPts val="0"/>
              </a:spcAft>
              <a:defRPr/>
            </a:pPr>
            <a:fld id="{A557A6A4-5629-4B9D-B506-68203BD08AD9}" type="slidenum">
              <a:rPr lang="en-US" b="1" smtClean="0">
                <a:solidFill>
                  <a:srgbClr val="5D35B1"/>
                </a:solidFill>
                <a:latin typeface="Lato" panose="020F0502020204030203" pitchFamily="34" charset="0"/>
                <a:ea typeface="Lato" panose="020F0502020204030203" pitchFamily="34" charset="0"/>
                <a:cs typeface="Lato" panose="020F0502020204030203" pitchFamily="34" charset="0"/>
              </a:rPr>
              <a:pPr algn="ctr" fontAlgn="auto">
                <a:spcBef>
                  <a:spcPts val="0"/>
                </a:spcBef>
                <a:spcAft>
                  <a:spcPts val="0"/>
                </a:spcAft>
                <a:defRPr/>
              </a:pPr>
              <a:t>‹#›</a:t>
            </a:fld>
            <a:endParaRPr lang="en-US" sz="1400" b="1">
              <a:solidFill>
                <a:srgbClr val="5D35B1"/>
              </a:solidFill>
              <a:latin typeface="Lato" panose="020F0502020204030203" pitchFamily="34" charset="0"/>
              <a:ea typeface="Lato" panose="020F0502020204030203" pitchFamily="34" charset="0"/>
              <a:cs typeface="Lato" panose="020F0502020204030203" pitchFamily="34" charset="0"/>
            </a:endParaRPr>
          </a:p>
        </p:txBody>
      </p:sp>
      <p:sp>
        <p:nvSpPr>
          <p:cNvPr id="3" name="Oval 2">
            <a:extLst>
              <a:ext uri="{FF2B5EF4-FFF2-40B4-BE49-F238E27FC236}">
                <a16:creationId xmlns:a16="http://schemas.microsoft.com/office/drawing/2014/main" id="{133C94B8-F81D-428E-F344-CDB964D247E0}"/>
              </a:ext>
            </a:extLst>
          </p:cNvPr>
          <p:cNvSpPr/>
          <p:nvPr userDrawn="1"/>
        </p:nvSpPr>
        <p:spPr>
          <a:xfrm>
            <a:off x="171450" y="144463"/>
            <a:ext cx="265113" cy="265112"/>
          </a:xfrm>
          <a:prstGeom prst="ellipse">
            <a:avLst/>
          </a:prstGeom>
          <a:solidFill>
            <a:srgbClr val="5D35B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cxnSp>
        <p:nvCxnSpPr>
          <p:cNvPr id="4" name="Straight Connector 3">
            <a:extLst>
              <a:ext uri="{FF2B5EF4-FFF2-40B4-BE49-F238E27FC236}">
                <a16:creationId xmlns:a16="http://schemas.microsoft.com/office/drawing/2014/main" id="{72B7A4D2-7D53-F158-1CD2-18475BBFB7DA}"/>
              </a:ext>
            </a:extLst>
          </p:cNvPr>
          <p:cNvCxnSpPr/>
          <p:nvPr userDrawn="1"/>
        </p:nvCxnSpPr>
        <p:spPr>
          <a:xfrm flipV="1">
            <a:off x="303213" y="0"/>
            <a:ext cx="0" cy="144463"/>
          </a:xfrm>
          <a:prstGeom prst="line">
            <a:avLst/>
          </a:prstGeom>
          <a:ln w="22225">
            <a:solidFill>
              <a:srgbClr val="5D35B1"/>
            </a:solidFill>
          </a:ln>
        </p:spPr>
        <p:style>
          <a:lnRef idx="1">
            <a:schemeClr val="accent1"/>
          </a:lnRef>
          <a:fillRef idx="0">
            <a:schemeClr val="accent1"/>
          </a:fillRef>
          <a:effectRef idx="0">
            <a:schemeClr val="accent1"/>
          </a:effectRef>
          <a:fontRef idx="minor">
            <a:schemeClr val="tx1"/>
          </a:fontRef>
        </p:style>
      </p:cxnSp>
      <p:pic>
        <p:nvPicPr>
          <p:cNvPr id="5" name="Picture 9">
            <a:extLst>
              <a:ext uri="{FF2B5EF4-FFF2-40B4-BE49-F238E27FC236}">
                <a16:creationId xmlns:a16="http://schemas.microsoft.com/office/drawing/2014/main" id="{4BAECE6D-B074-8860-16AE-9D7B72CCD2B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80A6B6B2-B417-5C99-F89C-BB2B08D7C4C0}"/>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1" name="Text Placeholder 8"/>
          <p:cNvSpPr>
            <a:spLocks noGrp="1"/>
          </p:cNvSpPr>
          <p:nvPr>
            <p:ph type="body" sz="quarter" idx="12"/>
          </p:nvPr>
        </p:nvSpPr>
        <p:spPr>
          <a:xfrm>
            <a:off x="436034" y="72902"/>
            <a:ext cx="3152986" cy="391018"/>
          </a:xfrm>
        </p:spPr>
        <p:txBody>
          <a:bodyPr>
            <a:noAutofit/>
          </a:bodyPr>
          <a:lstStyle>
            <a:lvl1pPr marL="0" indent="0">
              <a:buNone/>
              <a:defRPr sz="2400" b="0">
                <a:solidFill>
                  <a:srgbClr val="A7A9AC"/>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12" name="Text Placeholder 8"/>
          <p:cNvSpPr>
            <a:spLocks noGrp="1"/>
          </p:cNvSpPr>
          <p:nvPr>
            <p:ph type="body" sz="quarter" idx="14"/>
          </p:nvPr>
        </p:nvSpPr>
        <p:spPr>
          <a:xfrm>
            <a:off x="303931" y="1304692"/>
            <a:ext cx="11560783" cy="536564"/>
          </a:xfrm>
        </p:spPr>
        <p:txBody>
          <a:bodyPr>
            <a:normAutofit/>
          </a:bodyPr>
          <a:lstStyle>
            <a:lvl1pPr marL="0" indent="0">
              <a:buNone/>
              <a:defRPr sz="3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3" name="Text Placeholder 8"/>
          <p:cNvSpPr>
            <a:spLocks noGrp="1"/>
          </p:cNvSpPr>
          <p:nvPr>
            <p:ph type="body" sz="quarter" idx="19"/>
          </p:nvPr>
        </p:nvSpPr>
        <p:spPr>
          <a:xfrm>
            <a:off x="303930" y="1933762"/>
            <a:ext cx="11560784" cy="406245"/>
          </a:xfrm>
        </p:spPr>
        <p:txBody>
          <a:bodyPr>
            <a:normAutofit/>
          </a:bodyPr>
          <a:lstStyle>
            <a:lvl1pPr marL="0" indent="0">
              <a:buNone/>
              <a:defRPr sz="1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4" name="Text Placeholder 2"/>
          <p:cNvSpPr>
            <a:spLocks noGrp="1"/>
          </p:cNvSpPr>
          <p:nvPr>
            <p:ph type="body" sz="quarter" idx="21"/>
          </p:nvPr>
        </p:nvSpPr>
        <p:spPr>
          <a:xfrm>
            <a:off x="303929" y="3864549"/>
            <a:ext cx="11560785" cy="2347791"/>
          </a:xfrm>
        </p:spPr>
        <p:txBody>
          <a:bodyPr>
            <a:normAutofit/>
          </a:bodyPr>
          <a:lstStyle>
            <a:lvl1pPr marL="0" indent="0">
              <a:lnSpc>
                <a:spcPct val="100000"/>
              </a:lnSpc>
              <a:buNone/>
              <a:defRPr sz="15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5" name="Text Placeholder 8"/>
          <p:cNvSpPr>
            <a:spLocks noGrp="1"/>
          </p:cNvSpPr>
          <p:nvPr>
            <p:ph type="body" sz="quarter" idx="24"/>
          </p:nvPr>
        </p:nvSpPr>
        <p:spPr>
          <a:xfrm>
            <a:off x="303929" y="2588362"/>
            <a:ext cx="11560785" cy="1050085"/>
          </a:xfrm>
        </p:spPr>
        <p:txBody>
          <a:bodyPr>
            <a:normAutofit/>
          </a:bodyPr>
          <a:lstStyle>
            <a:lvl1pPr marL="0" indent="0" algn="l">
              <a:lnSpc>
                <a:spcPct val="100000"/>
              </a:lnSpc>
              <a:buNone/>
              <a:defRPr sz="1200" b="1">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105415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F70CE6-E413-CF40-624C-EAF0E12072FC}"/>
              </a:ext>
            </a:extLst>
          </p:cNvPr>
          <p:cNvSpPr/>
          <p:nvPr userDrawn="1"/>
        </p:nvSpPr>
        <p:spPr>
          <a:xfrm>
            <a:off x="-25400" y="0"/>
            <a:ext cx="122174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3" name="Picture 4">
            <a:extLst>
              <a:ext uri="{FF2B5EF4-FFF2-40B4-BE49-F238E27FC236}">
                <a16:creationId xmlns:a16="http://schemas.microsoft.com/office/drawing/2014/main" id="{2E5F4F3B-35E1-E522-E32D-E44D49AB19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07188" y="1668463"/>
            <a:ext cx="18891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3223B2DE-093B-80C4-B566-DED52124339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8" y="5732463"/>
            <a:ext cx="2873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CEF0F0D1-34E4-1F97-D71D-B6B6E308A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488" y="5334000"/>
            <a:ext cx="2873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A4308228-E825-844B-583F-05EF787E2E2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488" y="6124575"/>
            <a:ext cx="2873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DDF1A2A6-7B77-E99A-8D87-65FE642A89A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1771650" y="1668463"/>
            <a:ext cx="18891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B6ECC856-767D-74F0-575A-A803FF00DBB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79600" y="1790700"/>
            <a:ext cx="16637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AF3AE46-423D-AB01-0FF6-ABDF18F57C1A}"/>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19900" y="1790700"/>
            <a:ext cx="16637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CE0FF7DB-937D-2211-56C3-9488426590D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851275" y="3140075"/>
            <a:ext cx="2349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a:extLst>
              <a:ext uri="{FF2B5EF4-FFF2-40B4-BE49-F238E27FC236}">
                <a16:creationId xmlns:a16="http://schemas.microsoft.com/office/drawing/2014/main" id="{347E8EF0-1BDF-70A8-920F-10FD5EB0D2D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783638" y="3140075"/>
            <a:ext cx="2349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a:extLst>
              <a:ext uri="{FF2B5EF4-FFF2-40B4-BE49-F238E27FC236}">
                <a16:creationId xmlns:a16="http://schemas.microsoft.com/office/drawing/2014/main" id="{7A47C11C-772D-8AD9-DCFB-4ACE458929D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7">
            <a:extLst>
              <a:ext uri="{FF2B5EF4-FFF2-40B4-BE49-F238E27FC236}">
                <a16:creationId xmlns:a16="http://schemas.microsoft.com/office/drawing/2014/main" id="{191402B6-E071-BEAE-A228-5193EF5B84C6}"/>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GB"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sp>
        <p:nvSpPr>
          <p:cNvPr id="15" name="Text Placeholder 8"/>
          <p:cNvSpPr>
            <a:spLocks noGrp="1"/>
          </p:cNvSpPr>
          <p:nvPr>
            <p:ph type="body" sz="quarter" idx="19"/>
          </p:nvPr>
        </p:nvSpPr>
        <p:spPr>
          <a:xfrm>
            <a:off x="1041507" y="654894"/>
            <a:ext cx="3615311" cy="406245"/>
          </a:xfrm>
        </p:spPr>
        <p:txBody>
          <a:bodyPr>
            <a:noAutofit/>
          </a:bodyPr>
          <a:lstStyle>
            <a:lvl1pPr marL="0" indent="0">
              <a:buNone/>
              <a:defRPr sz="28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6" name="Text Placeholder 4"/>
          <p:cNvSpPr>
            <a:spLocks noGrp="1"/>
          </p:cNvSpPr>
          <p:nvPr>
            <p:ph type="body" sz="quarter" idx="20"/>
          </p:nvPr>
        </p:nvSpPr>
        <p:spPr>
          <a:xfrm>
            <a:off x="2561256" y="4165103"/>
            <a:ext cx="7044088" cy="555919"/>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17" name="Text Placeholder 4"/>
          <p:cNvSpPr>
            <a:spLocks noGrp="1"/>
          </p:cNvSpPr>
          <p:nvPr>
            <p:ph type="body" sz="quarter" idx="21"/>
          </p:nvPr>
        </p:nvSpPr>
        <p:spPr>
          <a:xfrm>
            <a:off x="3790492" y="1859735"/>
            <a:ext cx="2173058" cy="22615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7" name="Text Placeholder 4"/>
          <p:cNvSpPr>
            <a:spLocks noGrp="1"/>
          </p:cNvSpPr>
          <p:nvPr>
            <p:ph type="body" sz="quarter" idx="23"/>
          </p:nvPr>
        </p:nvSpPr>
        <p:spPr>
          <a:xfrm>
            <a:off x="4043044" y="3140352"/>
            <a:ext cx="1330932" cy="234150"/>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u="none">
                <a:solidFill>
                  <a:srgbClr val="231F2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50" name="Text Placeholder 4"/>
          <p:cNvSpPr>
            <a:spLocks noGrp="1"/>
          </p:cNvSpPr>
          <p:nvPr>
            <p:ph type="body" sz="quarter" idx="24"/>
          </p:nvPr>
        </p:nvSpPr>
        <p:spPr>
          <a:xfrm>
            <a:off x="3790492" y="2202037"/>
            <a:ext cx="1668074" cy="843359"/>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231F2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a:p>
            <a:pPr lvl="1"/>
            <a:r>
              <a:rPr lang="en-GB"/>
              <a:t>Second level</a:t>
            </a:r>
          </a:p>
        </p:txBody>
      </p:sp>
      <p:sp>
        <p:nvSpPr>
          <p:cNvPr id="55" name="Text Placeholder 4"/>
          <p:cNvSpPr>
            <a:spLocks noGrp="1"/>
          </p:cNvSpPr>
          <p:nvPr>
            <p:ph type="body" sz="quarter" idx="29"/>
          </p:nvPr>
        </p:nvSpPr>
        <p:spPr>
          <a:xfrm>
            <a:off x="8722935" y="1859735"/>
            <a:ext cx="2173058" cy="226154"/>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57" name="Text Placeholder 4"/>
          <p:cNvSpPr>
            <a:spLocks noGrp="1"/>
          </p:cNvSpPr>
          <p:nvPr>
            <p:ph type="body" sz="quarter" idx="30"/>
          </p:nvPr>
        </p:nvSpPr>
        <p:spPr>
          <a:xfrm>
            <a:off x="8975487" y="3140352"/>
            <a:ext cx="1330932" cy="234150"/>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u="none">
                <a:solidFill>
                  <a:srgbClr val="231F2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58" name="Text Placeholder 4"/>
          <p:cNvSpPr>
            <a:spLocks noGrp="1"/>
          </p:cNvSpPr>
          <p:nvPr>
            <p:ph type="body" sz="quarter" idx="31"/>
          </p:nvPr>
        </p:nvSpPr>
        <p:spPr>
          <a:xfrm>
            <a:off x="8722935" y="2202037"/>
            <a:ext cx="1668074" cy="843359"/>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baseline="0">
                <a:solidFill>
                  <a:srgbClr val="231F2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a:p>
            <a:pPr lvl="1"/>
            <a:r>
              <a:rPr lang="en-GB"/>
              <a:t>Second level</a:t>
            </a:r>
          </a:p>
        </p:txBody>
      </p:sp>
      <p:sp>
        <p:nvSpPr>
          <p:cNvPr id="59" name="Text Placeholder 2"/>
          <p:cNvSpPr>
            <a:spLocks noGrp="1"/>
          </p:cNvSpPr>
          <p:nvPr>
            <p:ph type="body" sz="quarter" idx="26"/>
          </p:nvPr>
        </p:nvSpPr>
        <p:spPr>
          <a:xfrm>
            <a:off x="378449" y="5344459"/>
            <a:ext cx="3392707" cy="280753"/>
          </a:xfrm>
        </p:spPr>
        <p:txBody>
          <a:bodyPr>
            <a:normAutofit/>
          </a:bodyPr>
          <a:lstStyle>
            <a:lvl1pPr marL="0" indent="0">
              <a:lnSpc>
                <a:spcPct val="100000"/>
              </a:lnSpc>
              <a:buNone/>
              <a:defRPr sz="10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0" name="Text Placeholder 2"/>
          <p:cNvSpPr>
            <a:spLocks noGrp="1"/>
          </p:cNvSpPr>
          <p:nvPr>
            <p:ph type="body" sz="quarter" idx="32"/>
          </p:nvPr>
        </p:nvSpPr>
        <p:spPr>
          <a:xfrm>
            <a:off x="397785" y="6149360"/>
            <a:ext cx="3392707" cy="280753"/>
          </a:xfrm>
        </p:spPr>
        <p:txBody>
          <a:bodyPr>
            <a:normAutofit/>
          </a:bodyPr>
          <a:lstStyle>
            <a:lvl1pPr marL="0" indent="0">
              <a:lnSpc>
                <a:spcPct val="100000"/>
              </a:lnSpc>
              <a:buNone/>
              <a:defRPr sz="10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1" name="Text Placeholder 2"/>
          <p:cNvSpPr>
            <a:spLocks noGrp="1"/>
          </p:cNvSpPr>
          <p:nvPr>
            <p:ph type="body" sz="quarter" idx="33"/>
          </p:nvPr>
        </p:nvSpPr>
        <p:spPr>
          <a:xfrm>
            <a:off x="397785" y="5746909"/>
            <a:ext cx="3392707" cy="280753"/>
          </a:xfrm>
        </p:spPr>
        <p:txBody>
          <a:bodyPr>
            <a:normAutofit/>
          </a:bodyPr>
          <a:lstStyle>
            <a:lvl1pPr marL="0" indent="0">
              <a:lnSpc>
                <a:spcPct val="100000"/>
              </a:lnSpc>
              <a:buNone/>
              <a:defRPr sz="1000">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667026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 SLIDE #1">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559A42A-64CF-514D-8C41-C21DBF9356E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05DB78B-4CA8-C6C3-C2FC-1B48639193D1}"/>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4" name="Picture 5">
            <a:extLst>
              <a:ext uri="{FF2B5EF4-FFF2-40B4-BE49-F238E27FC236}">
                <a16:creationId xmlns:a16="http://schemas.microsoft.com/office/drawing/2014/main" id="{E33A7879-BA65-8066-2417-E5D446D34A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68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EAC4678-A71A-72D4-35C3-75108F8FF6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FFB0A722-92F9-BAFA-FCBF-B80A6A31F47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9900" y="5205413"/>
            <a:ext cx="43195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469900" y="717550"/>
            <a:ext cx="7048500" cy="2330450"/>
          </a:xfrm>
        </p:spPr>
        <p:txBody>
          <a:bodyPr>
            <a:noAutofit/>
          </a:bodyPr>
          <a:lstStyle>
            <a:lvl1pPr marL="0" indent="0">
              <a:buNone/>
              <a:defRPr sz="6600" baseline="0">
                <a:solidFill>
                  <a:srgbClr val="5D35B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5" name="Text Placeholder 5"/>
          <p:cNvSpPr>
            <a:spLocks noGrp="1"/>
          </p:cNvSpPr>
          <p:nvPr>
            <p:ph type="body" sz="quarter" idx="11"/>
          </p:nvPr>
        </p:nvSpPr>
        <p:spPr>
          <a:xfrm>
            <a:off x="469900" y="3060700"/>
            <a:ext cx="3721100" cy="368300"/>
          </a:xfrm>
        </p:spPr>
        <p:txBody>
          <a:bodyPr>
            <a:normAutofit/>
          </a:bodyPr>
          <a:lstStyle>
            <a:lvl1pPr marL="0" indent="0">
              <a:buNone/>
              <a:defRPr sz="2000" baseline="0">
                <a:solidFill>
                  <a:srgbClr val="231F20"/>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6" name="Text Placeholder 5"/>
          <p:cNvSpPr>
            <a:spLocks noGrp="1"/>
          </p:cNvSpPr>
          <p:nvPr>
            <p:ph type="body" sz="quarter" idx="12"/>
          </p:nvPr>
        </p:nvSpPr>
        <p:spPr>
          <a:xfrm>
            <a:off x="469900" y="3740150"/>
            <a:ext cx="774700" cy="368300"/>
          </a:xfrm>
        </p:spPr>
        <p:txBody>
          <a:bodyPr>
            <a:noAutofit/>
          </a:bodyPr>
          <a:lstStyle>
            <a:lvl1pPr marL="0" indent="0">
              <a:buNone/>
              <a:defRPr sz="2800" baseline="0">
                <a:solidFill>
                  <a:srgbClr val="231F20"/>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11475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SLIDE #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CE7C733-9BAC-D5B3-0A95-FE1EDD45AE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D8E3193-B616-7F38-2D82-0E154B9F5AC4}"/>
              </a:ext>
            </a:extLst>
          </p:cNvPr>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4" name="Picture 5">
            <a:extLst>
              <a:ext uri="{FF2B5EF4-FFF2-40B4-BE49-F238E27FC236}">
                <a16:creationId xmlns:a16="http://schemas.microsoft.com/office/drawing/2014/main" id="{9C2F3868-A345-0401-D858-134D42D6FC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3737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 #3">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D354681-E6EE-783E-9403-CED64049CD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762DE0DF-C3CB-3A10-881F-3C36CC774B1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5017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4">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C601A03-A8D5-1278-C0C2-50CD78FA09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4ECB9B1D-5D59-EB63-35B8-F43465AF2F6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1022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D SLIDE #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10556D7-E8E6-97AE-0729-6508B1695E8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100239DB-2F0F-949D-74C5-D7B765C32E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790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SLIDE #6">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85E1A9E-27A6-4AFD-CC0A-820CBE5B77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9F817DED-8A62-78C1-48F5-1D2FE7872A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56138" y="3057525"/>
            <a:ext cx="28797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05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B8B8148-5438-C61E-043C-EF09BE9696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0A00A77C-84F0-457A-4A93-676856F244B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0400" y="5205413"/>
            <a:ext cx="43195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3"/>
          <p:cNvSpPr>
            <a:spLocks noGrp="1"/>
          </p:cNvSpPr>
          <p:nvPr>
            <p:ph type="body" sz="quarter" idx="10"/>
          </p:nvPr>
        </p:nvSpPr>
        <p:spPr>
          <a:xfrm>
            <a:off x="4470400" y="717550"/>
            <a:ext cx="7048500" cy="2330450"/>
          </a:xfrm>
        </p:spPr>
        <p:txBody>
          <a:bodyPr>
            <a:noAutofit/>
          </a:bodyPr>
          <a:lstStyle>
            <a:lvl1pPr marL="0" indent="0">
              <a:buNone/>
              <a:defRPr sz="660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4" name="Text Placeholder 5"/>
          <p:cNvSpPr>
            <a:spLocks noGrp="1"/>
          </p:cNvSpPr>
          <p:nvPr>
            <p:ph type="body" sz="quarter" idx="11"/>
          </p:nvPr>
        </p:nvSpPr>
        <p:spPr>
          <a:xfrm>
            <a:off x="4470400" y="3060700"/>
            <a:ext cx="3721100" cy="368300"/>
          </a:xfrm>
        </p:spPr>
        <p:txBody>
          <a:bodyPr>
            <a:normAutofit/>
          </a:bodyPr>
          <a:lstStyle>
            <a:lvl1pPr marL="0" indent="0">
              <a:buNone/>
              <a:defRPr sz="2000" baseline="0">
                <a:solidFill>
                  <a:schemeClr val="bg1"/>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5" name="Text Placeholder 5"/>
          <p:cNvSpPr>
            <a:spLocks noGrp="1"/>
          </p:cNvSpPr>
          <p:nvPr>
            <p:ph type="body" sz="quarter" idx="12"/>
          </p:nvPr>
        </p:nvSpPr>
        <p:spPr>
          <a:xfrm>
            <a:off x="4470400" y="3740150"/>
            <a:ext cx="774700" cy="368300"/>
          </a:xfrm>
        </p:spPr>
        <p:txBody>
          <a:bodyPr>
            <a:noAutofit/>
          </a:bodyPr>
          <a:lstStyle>
            <a:lvl1pPr marL="0" indent="0">
              <a:buNone/>
              <a:defRPr sz="2800" baseline="0">
                <a:solidFill>
                  <a:schemeClr val="bg1"/>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290636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8727A8A-239C-2587-7079-21F0EF132D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B869EA5D-35B7-F7C3-F06B-CE2686D09D8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9900" y="5205413"/>
            <a:ext cx="43195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3"/>
          <p:cNvSpPr>
            <a:spLocks noGrp="1"/>
          </p:cNvSpPr>
          <p:nvPr>
            <p:ph type="body" sz="quarter" idx="10"/>
          </p:nvPr>
        </p:nvSpPr>
        <p:spPr>
          <a:xfrm>
            <a:off x="469900" y="717550"/>
            <a:ext cx="7048500" cy="2330450"/>
          </a:xfrm>
        </p:spPr>
        <p:txBody>
          <a:bodyPr>
            <a:noAutofit/>
          </a:bodyPr>
          <a:lstStyle>
            <a:lvl1pPr marL="0" indent="0">
              <a:buNone/>
              <a:defRPr sz="660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4" name="Text Placeholder 5"/>
          <p:cNvSpPr>
            <a:spLocks noGrp="1"/>
          </p:cNvSpPr>
          <p:nvPr>
            <p:ph type="body" sz="quarter" idx="11"/>
          </p:nvPr>
        </p:nvSpPr>
        <p:spPr>
          <a:xfrm>
            <a:off x="469900" y="3067050"/>
            <a:ext cx="3721100" cy="368300"/>
          </a:xfrm>
        </p:spPr>
        <p:txBody>
          <a:bodyPr>
            <a:normAutofit/>
          </a:bodyPr>
          <a:lstStyle>
            <a:lvl1pPr marL="0" indent="0">
              <a:buNone/>
              <a:defRPr sz="2000" baseline="0">
                <a:solidFill>
                  <a:schemeClr val="bg1"/>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GB"/>
              <a:t>Click to edit Master text styles</a:t>
            </a:r>
          </a:p>
        </p:txBody>
      </p:sp>
      <p:sp>
        <p:nvSpPr>
          <p:cNvPr id="5" name="Text Placeholder 5"/>
          <p:cNvSpPr>
            <a:spLocks noGrp="1"/>
          </p:cNvSpPr>
          <p:nvPr>
            <p:ph type="body" sz="quarter" idx="12"/>
          </p:nvPr>
        </p:nvSpPr>
        <p:spPr>
          <a:xfrm>
            <a:off x="469900" y="3740150"/>
            <a:ext cx="774700" cy="368300"/>
          </a:xfrm>
        </p:spPr>
        <p:txBody>
          <a:bodyPr>
            <a:noAutofit/>
          </a:bodyPr>
          <a:lstStyle>
            <a:lvl1pPr marL="0" indent="0">
              <a:buNone/>
              <a:defRPr sz="2800" baseline="0">
                <a:solidFill>
                  <a:schemeClr val="bg1"/>
                </a:solidFill>
                <a:latin typeface="Lato Semibold" panose="020F0502020204030203" pitchFamily="34" charset="0"/>
                <a:ea typeface="Lato Semibold" panose="020F0502020204030203" pitchFamily="34" charset="0"/>
                <a:cs typeface="Lato Semibold"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359210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C2B961-6F53-8E65-0965-949C4F199F6C}"/>
              </a:ext>
            </a:extLst>
          </p:cNvPr>
          <p:cNvSpPr/>
          <p:nvPr userDrawn="1"/>
        </p:nvSpPr>
        <p:spPr>
          <a:xfrm>
            <a:off x="0" y="0"/>
            <a:ext cx="12192000" cy="6858000"/>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3" name="Picture 4">
            <a:extLst>
              <a:ext uri="{FF2B5EF4-FFF2-40B4-BE49-F238E27FC236}">
                <a16:creationId xmlns:a16="http://schemas.microsoft.com/office/drawing/2014/main" id="{7336E03E-B2B3-4970-1E1D-2D6320CFE38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23B23A41-0F95-CC15-21E2-D013ED50CF3C}"/>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5" name="Picture 9">
            <a:extLst>
              <a:ext uri="{FF2B5EF4-FFF2-40B4-BE49-F238E27FC236}">
                <a16:creationId xmlns:a16="http://schemas.microsoft.com/office/drawing/2014/main" id="{3B11F9DA-66C0-50FD-E41C-3C40B4BE04F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Placeholder 8"/>
          <p:cNvSpPr>
            <a:spLocks noGrp="1"/>
          </p:cNvSpPr>
          <p:nvPr>
            <p:ph type="body" sz="quarter" idx="45"/>
          </p:nvPr>
        </p:nvSpPr>
        <p:spPr>
          <a:xfrm>
            <a:off x="5213424" y="464564"/>
            <a:ext cx="6271109" cy="569590"/>
          </a:xfrm>
        </p:spPr>
        <p:txBody>
          <a:bodyPr>
            <a:noAutofit/>
          </a:bodyPr>
          <a:lstStyle>
            <a:lvl1pPr marL="0" indent="0" algn="l">
              <a:buNone/>
              <a:defRPr sz="4000" b="0">
                <a:solidFill>
                  <a:srgbClr val="5D35B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
        <p:nvSpPr>
          <p:cNvPr id="82" name="Text Placeholder 8"/>
          <p:cNvSpPr>
            <a:spLocks noGrp="1"/>
          </p:cNvSpPr>
          <p:nvPr>
            <p:ph type="body" sz="quarter" idx="38"/>
          </p:nvPr>
        </p:nvSpPr>
        <p:spPr>
          <a:xfrm>
            <a:off x="10939870" y="1478170"/>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3" name="Text Placeholder 8"/>
          <p:cNvSpPr>
            <a:spLocks noGrp="1"/>
          </p:cNvSpPr>
          <p:nvPr>
            <p:ph type="body" sz="quarter" idx="39"/>
          </p:nvPr>
        </p:nvSpPr>
        <p:spPr>
          <a:xfrm>
            <a:off x="10938523" y="2105944"/>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4" name="Text Placeholder 8"/>
          <p:cNvSpPr>
            <a:spLocks noGrp="1"/>
          </p:cNvSpPr>
          <p:nvPr>
            <p:ph type="body" sz="quarter" idx="40"/>
          </p:nvPr>
        </p:nvSpPr>
        <p:spPr>
          <a:xfrm>
            <a:off x="10938523" y="2732634"/>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5" name="Text Placeholder 8"/>
          <p:cNvSpPr>
            <a:spLocks noGrp="1"/>
          </p:cNvSpPr>
          <p:nvPr>
            <p:ph type="body" sz="quarter" idx="41"/>
          </p:nvPr>
        </p:nvSpPr>
        <p:spPr>
          <a:xfrm>
            <a:off x="10938523" y="3349146"/>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6" name="Text Placeholder 8"/>
          <p:cNvSpPr>
            <a:spLocks noGrp="1"/>
          </p:cNvSpPr>
          <p:nvPr>
            <p:ph type="body" sz="quarter" idx="42"/>
          </p:nvPr>
        </p:nvSpPr>
        <p:spPr>
          <a:xfrm>
            <a:off x="10938523" y="3965920"/>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7" name="Text Placeholder 8"/>
          <p:cNvSpPr>
            <a:spLocks noGrp="1"/>
          </p:cNvSpPr>
          <p:nvPr>
            <p:ph type="body" sz="quarter" idx="43"/>
          </p:nvPr>
        </p:nvSpPr>
        <p:spPr>
          <a:xfrm>
            <a:off x="10940853" y="4576959"/>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88" name="Text Placeholder 8"/>
          <p:cNvSpPr>
            <a:spLocks noGrp="1"/>
          </p:cNvSpPr>
          <p:nvPr>
            <p:ph type="body" sz="quarter" idx="44"/>
          </p:nvPr>
        </p:nvSpPr>
        <p:spPr>
          <a:xfrm>
            <a:off x="10938523" y="5189616"/>
            <a:ext cx="546010" cy="274551"/>
          </a:xfrm>
        </p:spPr>
        <p:txBody>
          <a:bodyPr>
            <a:normAutofit/>
          </a:bodyPr>
          <a:lstStyle>
            <a:lvl1pPr marL="0" indent="0" algn="ctr">
              <a:buNone/>
              <a:defRPr sz="13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8" name="Text Placeholder 8"/>
          <p:cNvSpPr>
            <a:spLocks noGrp="1"/>
          </p:cNvSpPr>
          <p:nvPr>
            <p:ph type="body" sz="quarter" idx="16"/>
          </p:nvPr>
        </p:nvSpPr>
        <p:spPr>
          <a:xfrm>
            <a:off x="5740514" y="1473326"/>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45" name="Text Placeholder 8"/>
          <p:cNvSpPr>
            <a:spLocks noGrp="1"/>
          </p:cNvSpPr>
          <p:nvPr>
            <p:ph type="body" sz="quarter" idx="23"/>
          </p:nvPr>
        </p:nvSpPr>
        <p:spPr>
          <a:xfrm>
            <a:off x="5740512" y="1783281"/>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0" name="Text Placeholder 8"/>
          <p:cNvSpPr>
            <a:spLocks noGrp="1"/>
          </p:cNvSpPr>
          <p:nvPr>
            <p:ph type="body" sz="quarter" idx="24"/>
          </p:nvPr>
        </p:nvSpPr>
        <p:spPr>
          <a:xfrm>
            <a:off x="5740512" y="2096472"/>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1" name="Text Placeholder 8"/>
          <p:cNvSpPr>
            <a:spLocks noGrp="1"/>
          </p:cNvSpPr>
          <p:nvPr>
            <p:ph type="body" sz="quarter" idx="25"/>
          </p:nvPr>
        </p:nvSpPr>
        <p:spPr>
          <a:xfrm>
            <a:off x="5740510" y="2406427"/>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2" name="Text Placeholder 8"/>
          <p:cNvSpPr>
            <a:spLocks noGrp="1"/>
          </p:cNvSpPr>
          <p:nvPr>
            <p:ph type="body" sz="quarter" idx="26"/>
          </p:nvPr>
        </p:nvSpPr>
        <p:spPr>
          <a:xfrm>
            <a:off x="5740510" y="2730213"/>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3" name="Text Placeholder 8"/>
          <p:cNvSpPr>
            <a:spLocks noGrp="1"/>
          </p:cNvSpPr>
          <p:nvPr>
            <p:ph type="body" sz="quarter" idx="27"/>
          </p:nvPr>
        </p:nvSpPr>
        <p:spPr>
          <a:xfrm>
            <a:off x="5740508" y="3040168"/>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4" name="Text Placeholder 8"/>
          <p:cNvSpPr>
            <a:spLocks noGrp="1"/>
          </p:cNvSpPr>
          <p:nvPr>
            <p:ph type="body" sz="quarter" idx="28"/>
          </p:nvPr>
        </p:nvSpPr>
        <p:spPr>
          <a:xfrm>
            <a:off x="5740508" y="3338866"/>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5" name="Text Placeholder 8"/>
          <p:cNvSpPr>
            <a:spLocks noGrp="1"/>
          </p:cNvSpPr>
          <p:nvPr>
            <p:ph type="body" sz="quarter" idx="29"/>
          </p:nvPr>
        </p:nvSpPr>
        <p:spPr>
          <a:xfrm>
            <a:off x="5740506" y="3648821"/>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6" name="Text Placeholder 8"/>
          <p:cNvSpPr>
            <a:spLocks noGrp="1"/>
          </p:cNvSpPr>
          <p:nvPr>
            <p:ph type="body" sz="quarter" idx="30"/>
          </p:nvPr>
        </p:nvSpPr>
        <p:spPr>
          <a:xfrm>
            <a:off x="5740506" y="3963499"/>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7" name="Text Placeholder 8"/>
          <p:cNvSpPr>
            <a:spLocks noGrp="1"/>
          </p:cNvSpPr>
          <p:nvPr>
            <p:ph type="body" sz="quarter" idx="31"/>
          </p:nvPr>
        </p:nvSpPr>
        <p:spPr>
          <a:xfrm>
            <a:off x="5740504" y="4273454"/>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8" name="Text Placeholder 8"/>
          <p:cNvSpPr>
            <a:spLocks noGrp="1"/>
          </p:cNvSpPr>
          <p:nvPr>
            <p:ph type="body" sz="quarter" idx="32"/>
          </p:nvPr>
        </p:nvSpPr>
        <p:spPr>
          <a:xfrm>
            <a:off x="5740506" y="4564266"/>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69" name="Text Placeholder 8"/>
          <p:cNvSpPr>
            <a:spLocks noGrp="1"/>
          </p:cNvSpPr>
          <p:nvPr>
            <p:ph type="body" sz="quarter" idx="33"/>
          </p:nvPr>
        </p:nvSpPr>
        <p:spPr>
          <a:xfrm>
            <a:off x="5740504" y="4874221"/>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70" name="Text Placeholder 8"/>
          <p:cNvSpPr>
            <a:spLocks noGrp="1"/>
          </p:cNvSpPr>
          <p:nvPr>
            <p:ph type="body" sz="quarter" idx="34"/>
          </p:nvPr>
        </p:nvSpPr>
        <p:spPr>
          <a:xfrm>
            <a:off x="5740506" y="5181423"/>
            <a:ext cx="4298321" cy="279395"/>
          </a:xfrm>
        </p:spPr>
        <p:txBody>
          <a:bodyPr>
            <a:normAutofit/>
          </a:bodyPr>
          <a:lstStyle>
            <a:lvl1pPr marL="0" indent="0" algn="l">
              <a:buNone/>
              <a:defRPr sz="1800" b="0">
                <a:solidFill>
                  <a:srgbClr val="000000"/>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71" name="Text Placeholder 8"/>
          <p:cNvSpPr>
            <a:spLocks noGrp="1"/>
          </p:cNvSpPr>
          <p:nvPr>
            <p:ph type="body" sz="quarter" idx="35"/>
          </p:nvPr>
        </p:nvSpPr>
        <p:spPr>
          <a:xfrm>
            <a:off x="5740504" y="5491378"/>
            <a:ext cx="4298321" cy="188258"/>
          </a:xfrm>
        </p:spPr>
        <p:txBody>
          <a:bodyPr>
            <a:noAutofit/>
          </a:bodyPr>
          <a:lstStyle>
            <a:lvl1pPr marL="0" indent="0" algn="l">
              <a:lnSpc>
                <a:spcPts val="900"/>
              </a:lnSpc>
              <a:buNone/>
              <a:defRPr sz="1400" b="0">
                <a:solidFill>
                  <a:srgbClr val="8E8F92"/>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
        <p:nvSpPr>
          <p:cNvPr id="30" name="Text Placeholder 8"/>
          <p:cNvSpPr>
            <a:spLocks noGrp="1"/>
          </p:cNvSpPr>
          <p:nvPr>
            <p:ph type="body" sz="quarter" idx="46"/>
          </p:nvPr>
        </p:nvSpPr>
        <p:spPr>
          <a:xfrm>
            <a:off x="10913113" y="1051987"/>
            <a:ext cx="571420" cy="274551"/>
          </a:xfrm>
        </p:spPr>
        <p:txBody>
          <a:bodyPr>
            <a:noAutofit/>
          </a:bodyPr>
          <a:lstStyle>
            <a:lvl1pPr marL="0" indent="0" algn="ctr">
              <a:buNone/>
              <a:defRPr sz="1400" b="0">
                <a:solidFill>
                  <a:srgbClr val="5D35B1"/>
                </a:solidFill>
                <a:latin typeface="Lato" panose="020F0502020204030203" pitchFamily="34" charset="0"/>
                <a:ea typeface="Lato" panose="020F0502020204030203" pitchFamily="34" charset="0"/>
                <a:cs typeface="Lato"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49586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DIVIDER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10CC53-D252-1295-6C2F-4DEF13421A36}"/>
              </a:ext>
            </a:extLst>
          </p:cNvPr>
          <p:cNvSpPr/>
          <p:nvPr userDrawn="1"/>
        </p:nvSpPr>
        <p:spPr>
          <a:xfrm>
            <a:off x="0" y="0"/>
            <a:ext cx="12192000"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nvGrpSpPr>
          <p:cNvPr id="3" name="Group 4">
            <a:extLst>
              <a:ext uri="{FF2B5EF4-FFF2-40B4-BE49-F238E27FC236}">
                <a16:creationId xmlns:a16="http://schemas.microsoft.com/office/drawing/2014/main" id="{A5E342E1-7237-C479-A14F-B2669B77AFBA}"/>
              </a:ext>
            </a:extLst>
          </p:cNvPr>
          <p:cNvGrpSpPr>
            <a:grpSpLocks/>
          </p:cNvGrpSpPr>
          <p:nvPr userDrawn="1"/>
        </p:nvGrpSpPr>
        <p:grpSpPr bwMode="auto">
          <a:xfrm>
            <a:off x="5954713" y="860425"/>
            <a:ext cx="282575" cy="1296988"/>
            <a:chOff x="2131656" y="3008739"/>
            <a:chExt cx="180000" cy="827808"/>
          </a:xfrm>
        </p:grpSpPr>
        <p:cxnSp>
          <p:nvCxnSpPr>
            <p:cNvPr id="4" name="Straight Connector 3">
              <a:extLst>
                <a:ext uri="{FF2B5EF4-FFF2-40B4-BE49-F238E27FC236}">
                  <a16:creationId xmlns:a16="http://schemas.microsoft.com/office/drawing/2014/main" id="{EBDD5566-AFA2-AE16-47EA-06029720D92F}"/>
                </a:ext>
              </a:extLst>
            </p:cNvPr>
            <p:cNvCxnSpPr>
              <a:endCxn id="11" idx="0"/>
            </p:cNvCxnSpPr>
            <p:nvPr/>
          </p:nvCxnSpPr>
          <p:spPr>
            <a:xfrm>
              <a:off x="2218622" y="3152617"/>
              <a:ext cx="3033" cy="503575"/>
            </a:xfrm>
            <a:prstGeom prst="line">
              <a:avLst/>
            </a:prstGeom>
            <a:ln w="16510">
              <a:solidFill>
                <a:srgbClr val="5D35B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E27CC20-0F08-D064-3D6E-55F2B3CE8D3E}"/>
                </a:ext>
              </a:extLst>
            </p:cNvPr>
            <p:cNvSpPr/>
            <p:nvPr/>
          </p:nvSpPr>
          <p:spPr>
            <a:xfrm>
              <a:off x="2131656" y="3008739"/>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Oval 5">
              <a:extLst>
                <a:ext uri="{FF2B5EF4-FFF2-40B4-BE49-F238E27FC236}">
                  <a16:creationId xmlns:a16="http://schemas.microsoft.com/office/drawing/2014/main" id="{8C4A8AEC-A13C-B035-31C6-A8C30BDC8256}"/>
                </a:ext>
              </a:extLst>
            </p:cNvPr>
            <p:cNvSpPr/>
            <p:nvPr/>
          </p:nvSpPr>
          <p:spPr>
            <a:xfrm>
              <a:off x="2131656" y="3332972"/>
              <a:ext cx="180000" cy="179342"/>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7" name="Oval 6">
              <a:extLst>
                <a:ext uri="{FF2B5EF4-FFF2-40B4-BE49-F238E27FC236}">
                  <a16:creationId xmlns:a16="http://schemas.microsoft.com/office/drawing/2014/main" id="{71670DD7-FB6A-5363-2239-6D8E70DC4060}"/>
                </a:ext>
              </a:extLst>
            </p:cNvPr>
            <p:cNvSpPr/>
            <p:nvPr/>
          </p:nvSpPr>
          <p:spPr>
            <a:xfrm>
              <a:off x="2131656" y="3656192"/>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sp>
        <p:nvSpPr>
          <p:cNvPr id="8" name="TextBox 12">
            <a:extLst>
              <a:ext uri="{FF2B5EF4-FFF2-40B4-BE49-F238E27FC236}">
                <a16:creationId xmlns:a16="http://schemas.microsoft.com/office/drawing/2014/main" id="{5E159A93-E24C-1B2F-203B-094530FB35B1}"/>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9" name="Picture 13">
            <a:extLst>
              <a:ext uri="{FF2B5EF4-FFF2-40B4-BE49-F238E27FC236}">
                <a16:creationId xmlns:a16="http://schemas.microsoft.com/office/drawing/2014/main" id="{F9D731A1-38E2-0F29-3697-23ECDFF5C9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8"/>
          <p:cNvSpPr>
            <a:spLocks noGrp="1"/>
          </p:cNvSpPr>
          <p:nvPr>
            <p:ph type="body" sz="quarter" idx="16"/>
          </p:nvPr>
        </p:nvSpPr>
        <p:spPr>
          <a:xfrm>
            <a:off x="2810736" y="2641809"/>
            <a:ext cx="6560114" cy="2716168"/>
          </a:xfrm>
        </p:spPr>
        <p:txBody>
          <a:bodyPr>
            <a:normAutofit/>
          </a:bodyPr>
          <a:lstStyle>
            <a:lvl1pPr marL="0" indent="0" algn="ctr">
              <a:buNone/>
              <a:defRPr sz="5400" b="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48838450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DIVIDER 2">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BBB09DF0-E16B-2247-916E-A67D31029F88}"/>
              </a:ext>
            </a:extLst>
          </p:cNvPr>
          <p:cNvGrpSpPr>
            <a:grpSpLocks/>
          </p:cNvGrpSpPr>
          <p:nvPr userDrawn="1"/>
        </p:nvGrpSpPr>
        <p:grpSpPr bwMode="auto">
          <a:xfrm>
            <a:off x="5954713" y="860425"/>
            <a:ext cx="282575" cy="1296988"/>
            <a:chOff x="2131656" y="3008739"/>
            <a:chExt cx="180000" cy="827808"/>
          </a:xfrm>
        </p:grpSpPr>
        <p:cxnSp>
          <p:nvCxnSpPr>
            <p:cNvPr id="3" name="Straight Connector 2">
              <a:extLst>
                <a:ext uri="{FF2B5EF4-FFF2-40B4-BE49-F238E27FC236}">
                  <a16:creationId xmlns:a16="http://schemas.microsoft.com/office/drawing/2014/main" id="{609A9710-1150-6997-6A14-7CD7E47ED399}"/>
                </a:ext>
              </a:extLst>
            </p:cNvPr>
            <p:cNvCxnSpPr>
              <a:endCxn id="10" idx="0"/>
            </p:cNvCxnSpPr>
            <p:nvPr/>
          </p:nvCxnSpPr>
          <p:spPr>
            <a:xfrm>
              <a:off x="2218622" y="3152617"/>
              <a:ext cx="3033" cy="503575"/>
            </a:xfrm>
            <a:prstGeom prst="line">
              <a:avLst/>
            </a:prstGeom>
            <a:ln w="16510">
              <a:solidFill>
                <a:srgbClr val="5D35B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68A3B57-F74A-DC37-DA05-98634F88784B}"/>
                </a:ext>
              </a:extLst>
            </p:cNvPr>
            <p:cNvSpPr/>
            <p:nvPr/>
          </p:nvSpPr>
          <p:spPr>
            <a:xfrm>
              <a:off x="2131656" y="3008739"/>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5" name="Oval 4">
              <a:extLst>
                <a:ext uri="{FF2B5EF4-FFF2-40B4-BE49-F238E27FC236}">
                  <a16:creationId xmlns:a16="http://schemas.microsoft.com/office/drawing/2014/main" id="{C1D13515-8B28-6461-788F-B5A0207D0092}"/>
                </a:ext>
              </a:extLst>
            </p:cNvPr>
            <p:cNvSpPr/>
            <p:nvPr/>
          </p:nvSpPr>
          <p:spPr>
            <a:xfrm>
              <a:off x="2131656" y="3332972"/>
              <a:ext cx="180000" cy="179342"/>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Oval 5">
              <a:extLst>
                <a:ext uri="{FF2B5EF4-FFF2-40B4-BE49-F238E27FC236}">
                  <a16:creationId xmlns:a16="http://schemas.microsoft.com/office/drawing/2014/main" id="{6E49B71E-37BC-109A-5AF6-4A1C282D0798}"/>
                </a:ext>
              </a:extLst>
            </p:cNvPr>
            <p:cNvSpPr/>
            <p:nvPr/>
          </p:nvSpPr>
          <p:spPr>
            <a:xfrm>
              <a:off x="2131656" y="3656192"/>
              <a:ext cx="180000" cy="18035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grpSp>
      <p:sp>
        <p:nvSpPr>
          <p:cNvPr id="7" name="TextBox 11">
            <a:extLst>
              <a:ext uri="{FF2B5EF4-FFF2-40B4-BE49-F238E27FC236}">
                <a16:creationId xmlns:a16="http://schemas.microsoft.com/office/drawing/2014/main" id="{17CD2818-FD7A-5C7D-1A4D-9F9EE3804443}"/>
              </a:ext>
            </a:extLst>
          </p:cNvPr>
          <p:cNvSpPr txBox="1">
            <a:spLocks noChangeArrowheads="1"/>
          </p:cNvSpPr>
          <p:nvPr userDrawn="1"/>
        </p:nvSpPr>
        <p:spPr bwMode="auto">
          <a:xfrm>
            <a:off x="-25400" y="6637338"/>
            <a:ext cx="3125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pt-PT" altLang="en-US" sz="800">
                <a:solidFill>
                  <a:srgbClr val="A7A9AC"/>
                </a:solidFill>
                <a:latin typeface="Lato" panose="020F0502020204030203" pitchFamily="34" charset="0"/>
                <a:ea typeface="Lato" panose="020F0502020204030203" pitchFamily="34" charset="0"/>
                <a:cs typeface="Lato" panose="020F0502020204030203" pitchFamily="34" charset="0"/>
              </a:rPr>
              <a:t>© Marionete Limited</a:t>
            </a:r>
          </a:p>
        </p:txBody>
      </p:sp>
      <p:pic>
        <p:nvPicPr>
          <p:cNvPr id="8" name="Picture 12">
            <a:extLst>
              <a:ext uri="{FF2B5EF4-FFF2-40B4-BE49-F238E27FC236}">
                <a16:creationId xmlns:a16="http://schemas.microsoft.com/office/drawing/2014/main" id="{DD3B8175-1958-244C-FEC1-C9C433D3997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98163" y="6380163"/>
            <a:ext cx="13858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8"/>
          <p:cNvSpPr>
            <a:spLocks noGrp="1"/>
          </p:cNvSpPr>
          <p:nvPr>
            <p:ph type="body" sz="quarter" idx="16"/>
          </p:nvPr>
        </p:nvSpPr>
        <p:spPr>
          <a:xfrm>
            <a:off x="2810736" y="2641809"/>
            <a:ext cx="6560114" cy="2716168"/>
          </a:xfrm>
        </p:spPr>
        <p:txBody>
          <a:bodyPr>
            <a:normAutofit/>
          </a:bodyPr>
          <a:lstStyle>
            <a:lvl1pPr marL="0" indent="0" algn="ctr">
              <a:buNone/>
              <a:defRPr sz="5400" b="0" baseline="0">
                <a:solidFill>
                  <a:srgbClr val="5D35B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GB"/>
              <a:t>Click to edit Master text styles</a:t>
            </a:r>
          </a:p>
        </p:txBody>
      </p:sp>
    </p:spTree>
    <p:extLst>
      <p:ext uri="{BB962C8B-B14F-4D97-AF65-F5344CB8AC3E}">
        <p14:creationId xmlns:p14="http://schemas.microsoft.com/office/powerpoint/2010/main" val="1390254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237B4C1-7A4C-5837-D394-E5075F2326D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fr-FR" altLang="en-US"/>
          </a:p>
        </p:txBody>
      </p:sp>
      <p:sp>
        <p:nvSpPr>
          <p:cNvPr id="1027" name="Text Placeholder 2">
            <a:extLst>
              <a:ext uri="{FF2B5EF4-FFF2-40B4-BE49-F238E27FC236}">
                <a16:creationId xmlns:a16="http://schemas.microsoft.com/office/drawing/2014/main" id="{6F30BA18-197F-F6F4-A95B-FDF9F31DA0F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fr-FR" altLang="en-US"/>
          </a:p>
        </p:txBody>
      </p:sp>
      <p:sp>
        <p:nvSpPr>
          <p:cNvPr id="7" name="Date Placeholder 3">
            <a:extLst>
              <a:ext uri="{FF2B5EF4-FFF2-40B4-BE49-F238E27FC236}">
                <a16:creationId xmlns:a16="http://schemas.microsoft.com/office/drawing/2014/main" id="{DD02BF0E-70AE-2A1F-1590-38DA9DD20D0D}"/>
              </a:ext>
            </a:extLst>
          </p:cNvPr>
          <p:cNvSpPr>
            <a:spLocks noGrp="1"/>
          </p:cNvSpPr>
          <p:nvPr>
            <p:ph type="dt" sz="half" idx="2"/>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9AD040E0-8FD5-4DBC-A009-B52A6B68CA65}" type="datetimeFigureOut">
              <a:rPr lang="fr-FR"/>
              <a:pPr>
                <a:defRPr/>
              </a:pPr>
              <a:t>24/01/2024</a:t>
            </a:fld>
            <a:endParaRPr lang="fr-FR"/>
          </a:p>
        </p:txBody>
      </p:sp>
      <p:sp>
        <p:nvSpPr>
          <p:cNvPr id="8" name="Footer Placeholder 4">
            <a:extLst>
              <a:ext uri="{FF2B5EF4-FFF2-40B4-BE49-F238E27FC236}">
                <a16:creationId xmlns:a16="http://schemas.microsoft.com/office/drawing/2014/main" id="{27DCBE30-FA06-2F80-70EC-8F249CD960AD}"/>
              </a:ext>
            </a:extLst>
          </p:cNvPr>
          <p:cNvSpPr>
            <a:spLocks noGrp="1"/>
          </p:cNvSpPr>
          <p:nvPr>
            <p:ph type="ftr" sz="quarter" idx="3"/>
          </p:nvPr>
        </p:nvSpPr>
        <p:spPr>
          <a:xfrm>
            <a:off x="7737475" y="6356350"/>
            <a:ext cx="4114800" cy="365125"/>
          </a:xfrm>
          <a:prstGeom prst="rect">
            <a:avLst/>
          </a:prstGeom>
        </p:spPr>
        <p:txBody>
          <a:bodyPr/>
          <a:lstStyle>
            <a:lvl1pPr algn="r" eaLnBrk="1" fontAlgn="auto" hangingPunct="1">
              <a:spcBef>
                <a:spcPts val="0"/>
              </a:spcBef>
              <a:spcAft>
                <a:spcPts val="0"/>
              </a:spcAft>
              <a:defRPr>
                <a:latin typeface="+mn-lt"/>
              </a:defRPr>
            </a:lvl1pPr>
          </a:lstStyle>
          <a:p>
            <a:pPr>
              <a:defRPr/>
            </a:pPr>
            <a:endParaRPr lang="fr-FR"/>
          </a:p>
        </p:txBody>
      </p:sp>
      <p:sp>
        <p:nvSpPr>
          <p:cNvPr id="9" name="Slide Number Placeholder 5">
            <a:extLst>
              <a:ext uri="{FF2B5EF4-FFF2-40B4-BE49-F238E27FC236}">
                <a16:creationId xmlns:a16="http://schemas.microsoft.com/office/drawing/2014/main" id="{CB1F2E5E-8C35-C083-9572-B34AED972A23}"/>
              </a:ext>
            </a:extLst>
          </p:cNvPr>
          <p:cNvSpPr>
            <a:spLocks noGrp="1"/>
          </p:cNvSpPr>
          <p:nvPr>
            <p:ph type="sldNum" sz="quarter" idx="4"/>
          </p:nvPr>
        </p:nvSpPr>
        <p:spPr>
          <a:xfrm>
            <a:off x="5719763" y="6419850"/>
            <a:ext cx="752475" cy="238125"/>
          </a:xfrm>
          <a:prstGeom prst="rect">
            <a:avLst/>
          </a:prstGeom>
        </p:spPr>
        <p:txBody>
          <a:bodyPr/>
          <a:lstStyle>
            <a:lvl1pPr algn="ctr" eaLnBrk="1" fontAlgn="auto" hangingPunct="1">
              <a:spcBef>
                <a:spcPts val="0"/>
              </a:spcBef>
              <a:spcAft>
                <a:spcPts val="0"/>
              </a:spcAft>
              <a:defRPr sz="1100" smtClean="0">
                <a:latin typeface="Akkurat Pro" panose="020B0504020101020102" pitchFamily="34" charset="0"/>
              </a:defRPr>
            </a:lvl1pPr>
          </a:lstStyle>
          <a:p>
            <a:pPr>
              <a:defRPr/>
            </a:pPr>
            <a:fld id="{9B5BF672-D210-4CD5-BE50-06E4FE0364A7}"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Placeholder 1">
            <a:extLst>
              <a:ext uri="{FF2B5EF4-FFF2-40B4-BE49-F238E27FC236}">
                <a16:creationId xmlns:a16="http://schemas.microsoft.com/office/drawing/2014/main" id="{7F82C1E5-2F29-64C5-F788-F061A95FDEE8}"/>
              </a:ext>
            </a:extLst>
          </p:cNvPr>
          <p:cNvSpPr>
            <a:spLocks noGrp="1" noChangeArrowheads="1"/>
          </p:cNvSpPr>
          <p:nvPr>
            <p:ph type="body" sz="quarter" idx="10"/>
          </p:nvPr>
        </p:nvSpPr>
        <p:spPr>
          <a:xfrm>
            <a:off x="469900" y="1098550"/>
            <a:ext cx="7048500" cy="2330450"/>
          </a:xfrm>
        </p:spPr>
        <p:txBody>
          <a:bodyPr/>
          <a:lstStyle/>
          <a:p>
            <a:r>
              <a:rPr lang="en-GB" altLang="en-US" b="1" err="1"/>
              <a:t>PyFlink</a:t>
            </a:r>
            <a:endParaRPr lang="en-GB" altLang="en-US" b="1"/>
          </a:p>
        </p:txBody>
      </p:sp>
      <p:sp>
        <p:nvSpPr>
          <p:cNvPr id="3" name="Content Placeholder 3">
            <a:extLst>
              <a:ext uri="{FF2B5EF4-FFF2-40B4-BE49-F238E27FC236}">
                <a16:creationId xmlns:a16="http://schemas.microsoft.com/office/drawing/2014/main" id="{9342AA93-EF79-DE85-D322-A170CB3C737C}"/>
              </a:ext>
            </a:extLst>
          </p:cNvPr>
          <p:cNvSpPr txBox="1">
            <a:spLocks noChangeArrowheads="1"/>
          </p:cNvSpPr>
          <p:nvPr/>
        </p:nvSpPr>
        <p:spPr>
          <a:xfrm>
            <a:off x="9282113" y="6550025"/>
            <a:ext cx="2909887" cy="307975"/>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GB" altLang="en-US" sz="1800">
                <a:solidFill>
                  <a:schemeClr val="bg1"/>
                </a:solidFill>
              </a:rPr>
              <a:t>Ricardo Cordeiro, Rui </a:t>
            </a:r>
            <a:r>
              <a:rPr lang="en-GB" altLang="en-US" sz="1800" err="1">
                <a:solidFill>
                  <a:schemeClr val="bg1"/>
                </a:solidFill>
              </a:rPr>
              <a:t>Grafino</a:t>
            </a:r>
            <a:endParaRPr lang="en-GB" altLang="en-US" sz="1800">
              <a:solidFill>
                <a:schemeClr val="bg1"/>
              </a:solidFill>
            </a:endParaRPr>
          </a:p>
        </p:txBody>
      </p:sp>
      <p:pic>
        <p:nvPicPr>
          <p:cNvPr id="6" name="Gráfico 5">
            <a:extLst>
              <a:ext uri="{FF2B5EF4-FFF2-40B4-BE49-F238E27FC236}">
                <a16:creationId xmlns:a16="http://schemas.microsoft.com/office/drawing/2014/main" id="{8930DD00-CCB9-6179-1A8F-06C7DA6F11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7342" y="2483732"/>
            <a:ext cx="5657850" cy="2409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4F64A-2B6A-5DCF-890C-8A9A76C5F1E2}"/>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E273BF50-2EDD-65C4-B12E-9C6C2900B500}"/>
              </a:ext>
            </a:extLst>
          </p:cNvPr>
          <p:cNvSpPr>
            <a:spLocks noGrp="1" noChangeArrowheads="1"/>
          </p:cNvSpPr>
          <p:nvPr>
            <p:ph type="body" sz="quarter" idx="11"/>
          </p:nvPr>
        </p:nvSpPr>
        <p:spPr>
          <a:xfrm>
            <a:off x="1638300" y="367505"/>
            <a:ext cx="7180942" cy="536575"/>
          </a:xfrm>
        </p:spPr>
        <p:txBody>
          <a:bodyPr>
            <a:normAutofit/>
          </a:bodyPr>
          <a:lstStyle/>
          <a:p>
            <a:r>
              <a:rPr lang="en-GB">
                <a:latin typeface="Lato"/>
                <a:ea typeface="Lato"/>
                <a:cs typeface="Lato"/>
              </a:rPr>
              <a:t>APIs &amp; Libraries - Datastream API</a:t>
            </a:r>
            <a:endParaRPr lang="en-GB" b="0">
              <a:latin typeface="Lato"/>
              <a:ea typeface="Lato"/>
              <a:cs typeface="Lato"/>
            </a:endParaRPr>
          </a:p>
          <a:p>
            <a:endParaRPr lang="en-GB"/>
          </a:p>
          <a:p>
            <a:endParaRPr lang="en-GB" altLang="en-US"/>
          </a:p>
        </p:txBody>
      </p:sp>
      <p:pic>
        <p:nvPicPr>
          <p:cNvPr id="5" name="Picture 4">
            <a:extLst>
              <a:ext uri="{FF2B5EF4-FFF2-40B4-BE49-F238E27FC236}">
                <a16:creationId xmlns:a16="http://schemas.microsoft.com/office/drawing/2014/main" id="{4B3B42BE-3313-6120-2E1B-59625FEE3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D05400A-D6DD-D0DD-1C76-FE737084996C}"/>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BC3465B7-AC61-1B85-C9B3-C5DE83038C86}"/>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GB" altLang="en-US" sz="4800" b="1">
                <a:solidFill>
                  <a:schemeClr val="bg1"/>
                </a:solidFill>
                <a:latin typeface="Lato"/>
                <a:ea typeface="Lato"/>
                <a:cs typeface="Lato"/>
              </a:rPr>
              <a:t>5</a:t>
            </a:r>
            <a:endParaRPr lang="en-US"/>
          </a:p>
        </p:txBody>
      </p:sp>
      <p:sp>
        <p:nvSpPr>
          <p:cNvPr id="4" name="Rectangle: Rounded Corners 3">
            <a:extLst>
              <a:ext uri="{FF2B5EF4-FFF2-40B4-BE49-F238E27FC236}">
                <a16:creationId xmlns:a16="http://schemas.microsoft.com/office/drawing/2014/main" id="{8ECE2018-F005-65A8-8B77-E8EF85F50036}"/>
              </a:ext>
            </a:extLst>
          </p:cNvPr>
          <p:cNvSpPr/>
          <p:nvPr/>
        </p:nvSpPr>
        <p:spPr>
          <a:xfrm>
            <a:off x="2645229" y="1240972"/>
            <a:ext cx="8784771" cy="49530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xaDeTexto 7">
            <a:extLst>
              <a:ext uri="{FF2B5EF4-FFF2-40B4-BE49-F238E27FC236}">
                <a16:creationId xmlns:a16="http://schemas.microsoft.com/office/drawing/2014/main" id="{19130F13-F213-5B30-9B43-1785816BB727}"/>
              </a:ext>
            </a:extLst>
          </p:cNvPr>
          <p:cNvSpPr txBox="1"/>
          <p:nvPr/>
        </p:nvSpPr>
        <p:spPr>
          <a:xfrm>
            <a:off x="3043503" y="1504412"/>
            <a:ext cx="8019250" cy="44935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err="1">
                <a:solidFill>
                  <a:srgbClr val="0070C0"/>
                </a:solidFill>
                <a:latin typeface="Menlo"/>
              </a:rPr>
              <a:t>serialization_schema</a:t>
            </a:r>
            <a:r>
              <a:rPr lang="en-US" b="1">
                <a:solidFill>
                  <a:srgbClr val="0070C0"/>
                </a:solidFill>
                <a:latin typeface="Menlo"/>
              </a:rPr>
              <a:t> </a:t>
            </a:r>
            <a:r>
              <a:rPr lang="en-US" b="1">
                <a:latin typeface="Menlo"/>
              </a:rPr>
              <a:t>= </a:t>
            </a:r>
            <a:endParaRPr lang="pt-PT" b="1">
              <a:solidFill>
                <a:srgbClr val="C00000"/>
              </a:solidFill>
              <a:cs typeface="Calibri"/>
            </a:endParaRPr>
          </a:p>
          <a:p>
            <a:r>
              <a:rPr lang="en-US" b="1">
                <a:latin typeface="Menlo"/>
              </a:rPr>
              <a:t>  </a:t>
            </a:r>
            <a:r>
              <a:rPr lang="en-US" b="1" err="1">
                <a:latin typeface="Menlo"/>
              </a:rPr>
              <a:t>JsonRowSerializationSchema.builder</a:t>
            </a:r>
            <a:r>
              <a:rPr lang="en-US" b="1">
                <a:solidFill>
                  <a:srgbClr val="C00000"/>
                </a:solidFill>
                <a:latin typeface="Menlo"/>
              </a:rPr>
              <a:t>()</a:t>
            </a:r>
            <a:r>
              <a:rPr lang="en-US" b="1">
                <a:latin typeface="Menlo"/>
              </a:rPr>
              <a:t>.</a:t>
            </a:r>
            <a:r>
              <a:rPr lang="en-US" b="1" err="1">
                <a:latin typeface="Menlo"/>
              </a:rPr>
              <a:t>with_type_info</a:t>
            </a:r>
            <a:r>
              <a:rPr lang="en-US" b="1">
                <a:solidFill>
                  <a:srgbClr val="C00000"/>
                </a:solidFill>
                <a:latin typeface="Menlo"/>
              </a:rPr>
              <a:t>(</a:t>
            </a:r>
            <a:endParaRPr lang="pt-PT" b="1">
              <a:solidFill>
                <a:srgbClr val="C00000"/>
              </a:solidFill>
              <a:cs typeface="Calibri"/>
            </a:endParaRPr>
          </a:p>
          <a:p>
            <a:r>
              <a:rPr lang="en-US" b="1">
                <a:solidFill>
                  <a:srgbClr val="0070C0"/>
                </a:solidFill>
                <a:latin typeface="Menlo"/>
              </a:rPr>
              <a:t>    </a:t>
            </a:r>
            <a:r>
              <a:rPr lang="en-US" b="1" err="1">
                <a:solidFill>
                  <a:srgbClr val="0070C0"/>
                </a:solidFill>
                <a:latin typeface="Menlo"/>
              </a:rPr>
              <a:t>type_info</a:t>
            </a:r>
            <a:r>
              <a:rPr lang="en-US" b="1">
                <a:latin typeface="Menlo"/>
              </a:rPr>
              <a:t>=</a:t>
            </a:r>
            <a:r>
              <a:rPr lang="en-US" b="1" err="1">
                <a:latin typeface="Menlo"/>
              </a:rPr>
              <a:t>Types.ROW_NAMED</a:t>
            </a:r>
            <a:r>
              <a:rPr lang="en-US" b="1">
                <a:solidFill>
                  <a:srgbClr val="7030A0"/>
                </a:solidFill>
                <a:latin typeface="Menlo"/>
              </a:rPr>
              <a:t>(</a:t>
            </a:r>
            <a:endParaRPr lang="en-US" b="1">
              <a:solidFill>
                <a:srgbClr val="7030A0"/>
              </a:solidFill>
              <a:cs typeface="Calibri"/>
            </a:endParaRPr>
          </a:p>
          <a:p>
            <a:r>
              <a:rPr lang="en-US" b="1">
                <a:solidFill>
                  <a:srgbClr val="0070C0"/>
                </a:solidFill>
                <a:latin typeface="Menlo"/>
              </a:rPr>
              <a:t>      [</a:t>
            </a:r>
            <a:r>
              <a:rPr lang="en-US" b="1">
                <a:solidFill>
                  <a:srgbClr val="FF9500"/>
                </a:solidFill>
                <a:latin typeface="Menlo"/>
              </a:rPr>
              <a:t>"</a:t>
            </a:r>
            <a:r>
              <a:rPr lang="en-US" b="1" err="1">
                <a:solidFill>
                  <a:srgbClr val="FF9500"/>
                </a:solidFill>
                <a:latin typeface="Menlo"/>
              </a:rPr>
              <a:t>user_id</a:t>
            </a:r>
            <a:r>
              <a:rPr lang="en-US" b="1">
                <a:solidFill>
                  <a:srgbClr val="FF9500"/>
                </a:solidFill>
                <a:latin typeface="Menlo"/>
              </a:rPr>
              <a:t>"</a:t>
            </a:r>
            <a:r>
              <a:rPr lang="en-US" b="1">
                <a:latin typeface="Menlo"/>
              </a:rPr>
              <a:t>, </a:t>
            </a:r>
            <a:r>
              <a:rPr lang="en-US" b="1">
                <a:solidFill>
                  <a:srgbClr val="FF9500"/>
                </a:solidFill>
                <a:latin typeface="Menlo"/>
              </a:rPr>
              <a:t>"</a:t>
            </a:r>
            <a:r>
              <a:rPr lang="en-US" b="1" err="1">
                <a:solidFill>
                  <a:srgbClr val="FF9500"/>
                </a:solidFill>
                <a:latin typeface="Menlo"/>
              </a:rPr>
              <a:t>item_id</a:t>
            </a:r>
            <a:r>
              <a:rPr lang="en-US" b="1">
                <a:solidFill>
                  <a:srgbClr val="FF9500"/>
                </a:solidFill>
                <a:latin typeface="Menlo"/>
              </a:rPr>
              <a:t>"</a:t>
            </a:r>
            <a:r>
              <a:rPr lang="en-US" b="1">
                <a:solidFill>
                  <a:srgbClr val="0070C0"/>
                </a:solidFill>
                <a:latin typeface="Menlo"/>
              </a:rPr>
              <a:t>]</a:t>
            </a:r>
            <a:r>
              <a:rPr lang="en-US" b="1">
                <a:latin typeface="Menlo"/>
              </a:rPr>
              <a:t>, </a:t>
            </a:r>
            <a:r>
              <a:rPr lang="en-US" b="1">
                <a:solidFill>
                  <a:srgbClr val="0070C0"/>
                </a:solidFill>
                <a:latin typeface="Menlo"/>
              </a:rPr>
              <a:t>[</a:t>
            </a:r>
            <a:r>
              <a:rPr lang="en-US" b="1" err="1">
                <a:latin typeface="Menlo"/>
              </a:rPr>
              <a:t>Types.BIG_INT</a:t>
            </a:r>
            <a:r>
              <a:rPr lang="en-US" b="1">
                <a:solidFill>
                  <a:srgbClr val="C00000"/>
                </a:solidFill>
                <a:latin typeface="Menlo"/>
              </a:rPr>
              <a:t>()</a:t>
            </a:r>
            <a:r>
              <a:rPr lang="en-US" b="1">
                <a:latin typeface="Menlo"/>
              </a:rPr>
              <a:t>, </a:t>
            </a:r>
            <a:r>
              <a:rPr lang="en-US" b="1" err="1">
                <a:latin typeface="Menlo"/>
              </a:rPr>
              <a:t>Types.BIG_INT</a:t>
            </a:r>
            <a:r>
              <a:rPr lang="en-US" b="1">
                <a:solidFill>
                  <a:srgbClr val="C00000"/>
                </a:solidFill>
                <a:latin typeface="Menlo"/>
              </a:rPr>
              <a:t>()</a:t>
            </a:r>
            <a:r>
              <a:rPr lang="en-US" b="1">
                <a:solidFill>
                  <a:srgbClr val="0070C0"/>
                </a:solidFill>
                <a:latin typeface="Menlo"/>
              </a:rPr>
              <a:t>]</a:t>
            </a:r>
            <a:endParaRPr lang="en-US" b="1">
              <a:solidFill>
                <a:srgbClr val="C00000"/>
              </a:solidFill>
              <a:cs typeface="Calibri"/>
            </a:endParaRPr>
          </a:p>
          <a:p>
            <a:r>
              <a:rPr lang="en-US" b="1">
                <a:solidFill>
                  <a:srgbClr val="7030A0"/>
                </a:solidFill>
                <a:latin typeface="Menlo"/>
              </a:rPr>
              <a:t>    )</a:t>
            </a:r>
            <a:r>
              <a:rPr lang="en-US" b="1">
                <a:solidFill>
                  <a:srgbClr val="C00000"/>
                </a:solidFill>
                <a:latin typeface="Menlo"/>
              </a:rPr>
              <a:t>)</a:t>
            </a:r>
            <a:r>
              <a:rPr lang="en-US" b="1">
                <a:solidFill>
                  <a:srgbClr val="000000"/>
                </a:solidFill>
                <a:latin typeface="Menlo"/>
              </a:rPr>
              <a:t>.</a:t>
            </a:r>
            <a:r>
              <a:rPr lang="en-US" b="1">
                <a:latin typeface="Menlo"/>
              </a:rPr>
              <a:t>build</a:t>
            </a:r>
            <a:r>
              <a:rPr lang="en-US" b="1">
                <a:solidFill>
                  <a:srgbClr val="C00000"/>
                </a:solidFill>
                <a:latin typeface="Menlo"/>
              </a:rPr>
              <a:t>()</a:t>
            </a:r>
            <a:endParaRPr lang="en-US" b="1">
              <a:solidFill>
                <a:srgbClr val="C00000"/>
              </a:solidFill>
              <a:cs typeface="Calibri"/>
            </a:endParaRPr>
          </a:p>
          <a:p>
            <a:endParaRPr lang="en-US" b="1">
              <a:solidFill>
                <a:srgbClr val="00B050"/>
              </a:solidFill>
              <a:latin typeface="Menlo"/>
            </a:endParaRPr>
          </a:p>
          <a:p>
            <a:r>
              <a:rPr lang="en-US" b="1">
                <a:solidFill>
                  <a:srgbClr val="00B050"/>
                </a:solidFill>
                <a:latin typeface="Menlo"/>
              </a:rPr>
              <a:t># Create a Kafka Producer</a:t>
            </a:r>
            <a:endParaRPr lang="en-US" b="1">
              <a:cs typeface="Calibri"/>
            </a:endParaRPr>
          </a:p>
          <a:p>
            <a:r>
              <a:rPr lang="en-US" b="1" err="1">
                <a:solidFill>
                  <a:srgbClr val="0070C0"/>
                </a:solidFill>
                <a:latin typeface="Menlo"/>
              </a:rPr>
              <a:t>kafka_producer</a:t>
            </a:r>
            <a:r>
              <a:rPr lang="en-US" b="1">
                <a:solidFill>
                  <a:srgbClr val="FFFFFF"/>
                </a:solidFill>
                <a:latin typeface="Menlo"/>
              </a:rPr>
              <a:t> </a:t>
            </a:r>
            <a:r>
              <a:rPr lang="en-US" b="1">
                <a:latin typeface="Menlo"/>
              </a:rPr>
              <a:t>=</a:t>
            </a:r>
            <a:r>
              <a:rPr lang="en-US" b="1">
                <a:solidFill>
                  <a:srgbClr val="FFFFFF"/>
                </a:solidFill>
                <a:latin typeface="Menlo"/>
              </a:rPr>
              <a:t> </a:t>
            </a:r>
            <a:r>
              <a:rPr lang="en-US" b="1" err="1">
                <a:latin typeface="Menlo"/>
              </a:rPr>
              <a:t>FlinkKafkaProducer</a:t>
            </a:r>
            <a:r>
              <a:rPr lang="en-US" b="1">
                <a:solidFill>
                  <a:srgbClr val="C00000"/>
                </a:solidFill>
                <a:latin typeface="Menlo"/>
              </a:rPr>
              <a:t>(</a:t>
            </a:r>
            <a:endParaRPr lang="en-US" b="1">
              <a:solidFill>
                <a:srgbClr val="C00000"/>
              </a:solidFill>
              <a:cs typeface="Calibri"/>
            </a:endParaRPr>
          </a:p>
          <a:p>
            <a:r>
              <a:rPr lang="en-US" b="1">
                <a:solidFill>
                  <a:srgbClr val="0070C0"/>
                </a:solidFill>
                <a:latin typeface="Menlo"/>
              </a:rPr>
              <a:t>    topic</a:t>
            </a:r>
            <a:r>
              <a:rPr lang="en-US" b="1">
                <a:solidFill>
                  <a:srgbClr val="D4D4D4"/>
                </a:solidFill>
                <a:latin typeface="Menlo"/>
              </a:rPr>
              <a:t>=</a:t>
            </a:r>
            <a:r>
              <a:rPr lang="en-US" b="1">
                <a:solidFill>
                  <a:srgbClr val="FF9500"/>
                </a:solidFill>
                <a:latin typeface="Menlo"/>
              </a:rPr>
              <a:t>'sink'</a:t>
            </a:r>
            <a:r>
              <a:rPr lang="en-US" b="1">
                <a:latin typeface="Menlo"/>
              </a:rPr>
              <a:t>,</a:t>
            </a:r>
            <a:endParaRPr lang="en-US" b="1">
              <a:cs typeface="Calibri"/>
            </a:endParaRPr>
          </a:p>
          <a:p>
            <a:r>
              <a:rPr lang="en-US" b="1">
                <a:solidFill>
                  <a:srgbClr val="0070C0"/>
                </a:solidFill>
                <a:latin typeface="Menlo"/>
              </a:rPr>
              <a:t>    </a:t>
            </a:r>
            <a:r>
              <a:rPr lang="en-US" b="1" err="1">
                <a:solidFill>
                  <a:srgbClr val="0070C0"/>
                </a:solidFill>
                <a:latin typeface="Menlo"/>
              </a:rPr>
              <a:t>serialization_schema</a:t>
            </a:r>
            <a:r>
              <a:rPr lang="en-US" b="1">
                <a:latin typeface="Menlo"/>
              </a:rPr>
              <a:t>=</a:t>
            </a:r>
            <a:r>
              <a:rPr lang="en-US" b="1" err="1">
                <a:solidFill>
                  <a:srgbClr val="0070C0"/>
                </a:solidFill>
                <a:latin typeface="Menlo"/>
              </a:rPr>
              <a:t>serialization_schema</a:t>
            </a:r>
            <a:r>
              <a:rPr lang="en-US" b="1">
                <a:latin typeface="Menlo"/>
              </a:rPr>
              <a:t>,</a:t>
            </a:r>
            <a:endParaRPr lang="en-US" b="1">
              <a:cs typeface="Calibri"/>
            </a:endParaRPr>
          </a:p>
          <a:p>
            <a:r>
              <a:rPr lang="en-US" b="1">
                <a:solidFill>
                  <a:srgbClr val="0070C0"/>
                </a:solidFill>
                <a:latin typeface="Menlo"/>
              </a:rPr>
              <a:t>    </a:t>
            </a:r>
            <a:r>
              <a:rPr lang="en-US" b="1" err="1">
                <a:solidFill>
                  <a:srgbClr val="0070C0"/>
                </a:solidFill>
                <a:latin typeface="Menlo"/>
              </a:rPr>
              <a:t>producer_config</a:t>
            </a:r>
            <a:r>
              <a:rPr lang="en-US" b="1">
                <a:latin typeface="Menlo"/>
              </a:rPr>
              <a:t>=</a:t>
            </a:r>
            <a:r>
              <a:rPr lang="en-US" b="1">
                <a:solidFill>
                  <a:srgbClr val="7030A0"/>
                </a:solidFill>
                <a:latin typeface="Menlo"/>
              </a:rPr>
              <a:t>{</a:t>
            </a:r>
            <a:r>
              <a:rPr lang="en-US" b="1">
                <a:solidFill>
                  <a:srgbClr val="FF9500"/>
                </a:solidFill>
                <a:latin typeface="Menlo"/>
              </a:rPr>
              <a:t>'</a:t>
            </a:r>
            <a:r>
              <a:rPr lang="en-US" b="1" err="1">
                <a:solidFill>
                  <a:srgbClr val="FF9500"/>
                </a:solidFill>
                <a:latin typeface="Menlo"/>
              </a:rPr>
              <a:t>bootstrap.servers</a:t>
            </a:r>
            <a:r>
              <a:rPr lang="en-US" b="1">
                <a:solidFill>
                  <a:srgbClr val="FF9500"/>
                </a:solidFill>
                <a:latin typeface="Menlo"/>
              </a:rPr>
              <a:t>'</a:t>
            </a:r>
            <a:r>
              <a:rPr lang="en-US" b="1">
                <a:latin typeface="Menlo"/>
              </a:rPr>
              <a:t>:</a:t>
            </a:r>
            <a:r>
              <a:rPr lang="en-US" b="1">
                <a:solidFill>
                  <a:srgbClr val="DB8003"/>
                </a:solidFill>
                <a:latin typeface="Menlo"/>
              </a:rPr>
              <a:t> </a:t>
            </a:r>
            <a:r>
              <a:rPr lang="en-US" b="1">
                <a:solidFill>
                  <a:srgbClr val="FF9500"/>
                </a:solidFill>
                <a:latin typeface="Menlo"/>
              </a:rPr>
              <a:t>'kafka-0:9092'</a:t>
            </a:r>
            <a:r>
              <a:rPr lang="en-US" b="1">
                <a:latin typeface="Menlo"/>
              </a:rPr>
              <a:t>,</a:t>
            </a:r>
            <a:r>
              <a:rPr lang="en-US" b="1">
                <a:solidFill>
                  <a:srgbClr val="FFFFFF"/>
                </a:solidFill>
                <a:latin typeface="Menlo"/>
              </a:rPr>
              <a:t>              </a:t>
            </a:r>
            <a:r>
              <a:rPr lang="en-US" b="1">
                <a:solidFill>
                  <a:srgbClr val="FF9500"/>
                </a:solidFill>
                <a:latin typeface="Menlo"/>
              </a:rPr>
              <a:t>'group.id'</a:t>
            </a:r>
            <a:r>
              <a:rPr lang="en-US" b="1">
                <a:latin typeface="Menlo"/>
              </a:rPr>
              <a:t>:</a:t>
            </a:r>
            <a:r>
              <a:rPr lang="en-US" b="1">
                <a:solidFill>
                  <a:srgbClr val="FF9500"/>
                </a:solidFill>
                <a:latin typeface="Menlo"/>
              </a:rPr>
              <a:t> '</a:t>
            </a:r>
            <a:r>
              <a:rPr lang="en-US" b="1" err="1">
                <a:solidFill>
                  <a:srgbClr val="FF9500"/>
                </a:solidFill>
                <a:latin typeface="Menlo"/>
              </a:rPr>
              <a:t>test_group</a:t>
            </a:r>
            <a:r>
              <a:rPr lang="en-US" b="1">
                <a:solidFill>
                  <a:srgbClr val="FF9500"/>
                </a:solidFill>
                <a:latin typeface="Menlo"/>
              </a:rPr>
              <a:t>'</a:t>
            </a:r>
            <a:r>
              <a:rPr lang="en-US" b="1">
                <a:solidFill>
                  <a:srgbClr val="7030A0"/>
                </a:solidFill>
                <a:latin typeface="Menlo"/>
              </a:rPr>
              <a:t>}</a:t>
            </a:r>
            <a:r>
              <a:rPr lang="en-US" b="1">
                <a:solidFill>
                  <a:srgbClr val="C00000"/>
                </a:solidFill>
                <a:latin typeface="Menlo"/>
              </a:rPr>
              <a:t>)</a:t>
            </a:r>
            <a:endParaRPr lang="en-US" b="1">
              <a:solidFill>
                <a:srgbClr val="C00000"/>
              </a:solidFill>
              <a:cs typeface="Calibri"/>
            </a:endParaRPr>
          </a:p>
          <a:p>
            <a:br>
              <a:rPr lang="en-US" b="1">
                <a:latin typeface="Menlo"/>
              </a:rPr>
            </a:br>
            <a:r>
              <a:rPr lang="en-US" b="1" err="1">
                <a:solidFill>
                  <a:srgbClr val="0070C0"/>
                </a:solidFill>
                <a:latin typeface="Menlo"/>
              </a:rPr>
              <a:t>ds</a:t>
            </a:r>
            <a:r>
              <a:rPr lang="en-US" b="1" err="1">
                <a:latin typeface="Menlo"/>
              </a:rPr>
              <a:t>.add_sink</a:t>
            </a:r>
            <a:r>
              <a:rPr lang="en-US" b="1">
                <a:solidFill>
                  <a:srgbClr val="C00000"/>
                </a:solidFill>
                <a:latin typeface="Menlo"/>
              </a:rPr>
              <a:t>(</a:t>
            </a:r>
            <a:r>
              <a:rPr lang="en-US" b="1" err="1">
                <a:solidFill>
                  <a:srgbClr val="0070C0"/>
                </a:solidFill>
                <a:latin typeface="Menlo"/>
              </a:rPr>
              <a:t>kafka_producer</a:t>
            </a:r>
            <a:r>
              <a:rPr lang="en-US" b="1">
                <a:solidFill>
                  <a:srgbClr val="C00000"/>
                </a:solidFill>
                <a:latin typeface="Menlo"/>
              </a:rPr>
              <a:t>)</a:t>
            </a:r>
            <a:endParaRPr lang="en-US" b="1">
              <a:solidFill>
                <a:srgbClr val="C00000"/>
              </a:solidFill>
              <a:latin typeface="Calibri"/>
              <a:cs typeface="Calibri"/>
            </a:endParaRPr>
          </a:p>
          <a:p>
            <a:endParaRPr lang="en-US" sz="1600" b="1">
              <a:latin typeface="Menlo"/>
            </a:endParaRPr>
          </a:p>
          <a:p>
            <a:endParaRPr lang="en-US">
              <a:solidFill>
                <a:srgbClr val="FFFFFF"/>
              </a:solidFill>
              <a:latin typeface="Menlo"/>
            </a:endParaRPr>
          </a:p>
        </p:txBody>
      </p:sp>
    </p:spTree>
    <p:extLst>
      <p:ext uri="{BB962C8B-B14F-4D97-AF65-F5344CB8AC3E}">
        <p14:creationId xmlns:p14="http://schemas.microsoft.com/office/powerpoint/2010/main" val="148405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062D5-3391-366E-AFC7-59D69AD1A91E}"/>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5565D2DA-AE61-33DE-F610-428C2E3AFB47}"/>
              </a:ext>
            </a:extLst>
          </p:cNvPr>
          <p:cNvSpPr>
            <a:spLocks noGrp="1" noChangeArrowheads="1"/>
          </p:cNvSpPr>
          <p:nvPr>
            <p:ph type="body" sz="quarter" idx="11"/>
          </p:nvPr>
        </p:nvSpPr>
        <p:spPr>
          <a:xfrm>
            <a:off x="1638300" y="367505"/>
            <a:ext cx="7115628" cy="536575"/>
          </a:xfrm>
        </p:spPr>
        <p:txBody>
          <a:bodyPr>
            <a:normAutofit/>
          </a:bodyPr>
          <a:lstStyle/>
          <a:p>
            <a:r>
              <a:rPr lang="en-GB">
                <a:latin typeface="Lato"/>
                <a:ea typeface="Lato"/>
                <a:cs typeface="Lato"/>
              </a:rPr>
              <a:t>APIs &amp; Libraries - </a:t>
            </a:r>
            <a:r>
              <a:rPr lang="pt-PT" sz="2400" err="1">
                <a:solidFill>
                  <a:schemeClr val="accent1"/>
                </a:solidFill>
                <a:latin typeface="Lato"/>
                <a:ea typeface="Lato"/>
                <a:cs typeface="Lato"/>
              </a:rPr>
              <a:t>Connectors</a:t>
            </a:r>
            <a:r>
              <a:rPr lang="pt-PT" sz="2400">
                <a:solidFill>
                  <a:schemeClr val="accent1"/>
                </a:solidFill>
                <a:latin typeface="Lato"/>
                <a:ea typeface="Lato"/>
                <a:cs typeface="Lato"/>
              </a:rPr>
              <a:t> </a:t>
            </a:r>
            <a:r>
              <a:rPr lang="pt-PT" sz="2400" err="1">
                <a:solidFill>
                  <a:schemeClr val="accent1"/>
                </a:solidFill>
                <a:latin typeface="Lato"/>
                <a:ea typeface="Lato"/>
                <a:cs typeface="Lato"/>
              </a:rPr>
              <a:t>Ecosystem</a:t>
            </a:r>
            <a:endParaRPr lang="pt-PT">
              <a:solidFill>
                <a:schemeClr val="accent1"/>
              </a:solidFill>
            </a:endParaRPr>
          </a:p>
          <a:p>
            <a:endParaRPr lang="en-GB" altLang="en-US"/>
          </a:p>
        </p:txBody>
      </p:sp>
      <p:pic>
        <p:nvPicPr>
          <p:cNvPr id="5" name="Picture 4">
            <a:extLst>
              <a:ext uri="{FF2B5EF4-FFF2-40B4-BE49-F238E27FC236}">
                <a16:creationId xmlns:a16="http://schemas.microsoft.com/office/drawing/2014/main" id="{088F0018-2DA9-F768-A05C-113676832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FB9CB00B-A4A1-FC01-A8AB-60B648633923}"/>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1C3209BA-65B5-4E41-1ADC-1E60CC6710CF}"/>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GB" altLang="en-US" sz="4800" b="1">
                <a:solidFill>
                  <a:schemeClr val="bg1"/>
                </a:solidFill>
                <a:latin typeface="Lato"/>
                <a:ea typeface="Lato"/>
                <a:cs typeface="Lato"/>
              </a:rPr>
              <a:t>5</a:t>
            </a:r>
            <a:endParaRPr lang="en-US"/>
          </a:p>
        </p:txBody>
      </p:sp>
      <p:sp>
        <p:nvSpPr>
          <p:cNvPr id="8" name="Rectangle: Rounded Corners 7">
            <a:extLst>
              <a:ext uri="{FF2B5EF4-FFF2-40B4-BE49-F238E27FC236}">
                <a16:creationId xmlns:a16="http://schemas.microsoft.com/office/drawing/2014/main" id="{57A594D6-BABC-06BC-EF41-5F7496447F66}"/>
              </a:ext>
            </a:extLst>
          </p:cNvPr>
          <p:cNvSpPr/>
          <p:nvPr/>
        </p:nvSpPr>
        <p:spPr>
          <a:xfrm>
            <a:off x="2699657" y="1774371"/>
            <a:ext cx="8273141" cy="181791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aseline="0">
                <a:solidFill>
                  <a:srgbClr val="374151"/>
                </a:solidFill>
                <a:latin typeface="Lato Medium"/>
                <a:ea typeface="Lato Medium"/>
                <a:cs typeface="Lato Medium"/>
              </a:rPr>
              <a:t>Apache Flink has a rich ecosystem of connectors that facilitate integration with various external systems for both reading input data and writing output data.</a:t>
            </a:r>
            <a:endParaRPr lang="en-US" sz="2400">
              <a:solidFill>
                <a:srgbClr val="FFFFFF"/>
              </a:solidFill>
              <a:latin typeface="Lato Medium"/>
              <a:ea typeface="Lato Medium"/>
              <a:cs typeface="Lato Medium"/>
            </a:endParaRPr>
          </a:p>
          <a:p>
            <a:endParaRPr lang="en-US" sz="2000">
              <a:solidFill>
                <a:srgbClr val="374151"/>
              </a:solidFill>
              <a:latin typeface="Söhne"/>
            </a:endParaRPr>
          </a:p>
        </p:txBody>
      </p:sp>
      <p:sp>
        <p:nvSpPr>
          <p:cNvPr id="9" name="Rectangle: Rounded Corners 8">
            <a:extLst>
              <a:ext uri="{FF2B5EF4-FFF2-40B4-BE49-F238E27FC236}">
                <a16:creationId xmlns:a16="http://schemas.microsoft.com/office/drawing/2014/main" id="{29004A7A-44AB-2D9B-2C98-D03BE549FF91}"/>
              </a:ext>
            </a:extLst>
          </p:cNvPr>
          <p:cNvSpPr/>
          <p:nvPr/>
        </p:nvSpPr>
        <p:spPr>
          <a:xfrm>
            <a:off x="2699656" y="4190999"/>
            <a:ext cx="8327569" cy="181791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aseline="0">
                <a:solidFill>
                  <a:srgbClr val="374151"/>
                </a:solidFill>
                <a:latin typeface="Lato Medium"/>
                <a:ea typeface="Lato Medium"/>
                <a:cs typeface="Lato Medium"/>
              </a:rPr>
              <a:t>These connectors enable Flink applications to interact with different storage systems, messaging systems, databases, and more. </a:t>
            </a:r>
            <a:r>
              <a:rPr lang="en-US" sz="2400">
                <a:solidFill>
                  <a:srgbClr val="374151"/>
                </a:solidFill>
                <a:latin typeface="Lato Medium"/>
                <a:ea typeface="Söhne"/>
                <a:cs typeface="Söhne"/>
              </a:rPr>
              <a:t>​</a:t>
            </a:r>
            <a:endParaRPr lang="en-US" sz="2400">
              <a:latin typeface="Lato Medium"/>
              <a:ea typeface="Lato Medium"/>
              <a:cs typeface="Calibri" panose="020F0502020204030204"/>
            </a:endParaRPr>
          </a:p>
        </p:txBody>
      </p:sp>
    </p:spTree>
    <p:extLst>
      <p:ext uri="{BB962C8B-B14F-4D97-AF65-F5344CB8AC3E}">
        <p14:creationId xmlns:p14="http://schemas.microsoft.com/office/powerpoint/2010/main" val="3288773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D9FCE-EB0A-E0AD-E9A3-3ADE7F67A667}"/>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C6D0D764-B178-49E4-EDB0-636DF1C42282}"/>
              </a:ext>
            </a:extLst>
          </p:cNvPr>
          <p:cNvSpPr>
            <a:spLocks noGrp="1" noChangeArrowheads="1"/>
          </p:cNvSpPr>
          <p:nvPr>
            <p:ph type="body" sz="quarter" idx="11"/>
          </p:nvPr>
        </p:nvSpPr>
        <p:spPr>
          <a:xfrm>
            <a:off x="1638300" y="367505"/>
            <a:ext cx="3937000" cy="536575"/>
          </a:xfrm>
        </p:spPr>
        <p:txBody>
          <a:bodyPr>
            <a:normAutofit/>
          </a:bodyPr>
          <a:lstStyle/>
          <a:p>
            <a:r>
              <a:rPr lang="en-GB">
                <a:latin typeface="Lato"/>
                <a:ea typeface="Lato"/>
                <a:cs typeface="Lato"/>
              </a:rPr>
              <a:t>APIs &amp; Libraries</a:t>
            </a:r>
            <a:endParaRPr lang="pt-PT"/>
          </a:p>
          <a:p>
            <a:endParaRPr lang="en-GB" altLang="en-US"/>
          </a:p>
        </p:txBody>
      </p:sp>
      <p:pic>
        <p:nvPicPr>
          <p:cNvPr id="5" name="Picture 4">
            <a:extLst>
              <a:ext uri="{FF2B5EF4-FFF2-40B4-BE49-F238E27FC236}">
                <a16:creationId xmlns:a16="http://schemas.microsoft.com/office/drawing/2014/main" id="{27C03E69-B085-251C-E379-7E25CCF2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8767032B-B521-CF4F-A111-40FFC78057DA}"/>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E1D8BC4E-C075-9A76-1B58-71E2071B9067}"/>
              </a:ext>
            </a:extLst>
          </p:cNvPr>
          <p:cNvSpPr txBox="1">
            <a:spLocks noChangeArrowheads="1"/>
          </p:cNvSpPr>
          <p:nvPr/>
        </p:nvSpPr>
        <p:spPr bwMode="auto">
          <a:xfrm>
            <a:off x="817562" y="220662"/>
            <a:ext cx="48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5</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Rounded Corners 7">
            <a:extLst>
              <a:ext uri="{FF2B5EF4-FFF2-40B4-BE49-F238E27FC236}">
                <a16:creationId xmlns:a16="http://schemas.microsoft.com/office/drawing/2014/main" id="{DED3316C-9E40-EC53-6ACB-9705C3C90739}"/>
              </a:ext>
            </a:extLst>
          </p:cNvPr>
          <p:cNvSpPr/>
          <p:nvPr/>
        </p:nvSpPr>
        <p:spPr>
          <a:xfrm>
            <a:off x="2362199" y="1240971"/>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mn-lt"/>
                <a:cs typeface="+mn-lt"/>
              </a:rPr>
              <a:t>File Connectors</a:t>
            </a:r>
            <a:endParaRPr lang="en-US">
              <a:solidFill>
                <a:schemeClr val="tx1"/>
              </a:solidFill>
              <a:cs typeface="Calibri" panose="020F0502020204030204"/>
            </a:endParaRPr>
          </a:p>
        </p:txBody>
      </p:sp>
      <p:sp>
        <p:nvSpPr>
          <p:cNvPr id="9" name="Rectangle: Rounded Corners 8">
            <a:extLst>
              <a:ext uri="{FF2B5EF4-FFF2-40B4-BE49-F238E27FC236}">
                <a16:creationId xmlns:a16="http://schemas.microsoft.com/office/drawing/2014/main" id="{F95EFC95-FEE7-062D-8CF8-0AD2BDEF372C}"/>
              </a:ext>
            </a:extLst>
          </p:cNvPr>
          <p:cNvSpPr/>
          <p:nvPr/>
        </p:nvSpPr>
        <p:spPr>
          <a:xfrm>
            <a:off x="4386942" y="2231570"/>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Data Serialization Formats</a:t>
            </a:r>
            <a:endParaRPr lang="en-US">
              <a:solidFill>
                <a:schemeClr val="tx1"/>
              </a:solidFill>
              <a:cs typeface="Calibri"/>
            </a:endParaRPr>
          </a:p>
        </p:txBody>
      </p:sp>
      <p:sp>
        <p:nvSpPr>
          <p:cNvPr id="10" name="Rectangle: Rounded Corners 9">
            <a:extLst>
              <a:ext uri="{FF2B5EF4-FFF2-40B4-BE49-F238E27FC236}">
                <a16:creationId xmlns:a16="http://schemas.microsoft.com/office/drawing/2014/main" id="{B29E4C79-0340-2B2E-B7F1-84BC9F8ABA48}"/>
              </a:ext>
            </a:extLst>
          </p:cNvPr>
          <p:cNvSpPr/>
          <p:nvPr/>
        </p:nvSpPr>
        <p:spPr>
          <a:xfrm>
            <a:off x="2362198" y="3222170"/>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Messaging Systems</a:t>
            </a:r>
            <a:endParaRPr lang="en-US">
              <a:solidFill>
                <a:schemeClr val="tx1"/>
              </a:solidFill>
              <a:cs typeface="Calibri"/>
            </a:endParaRPr>
          </a:p>
        </p:txBody>
      </p:sp>
      <p:sp>
        <p:nvSpPr>
          <p:cNvPr id="12" name="Rectangle: Rounded Corners 11">
            <a:extLst>
              <a:ext uri="{FF2B5EF4-FFF2-40B4-BE49-F238E27FC236}">
                <a16:creationId xmlns:a16="http://schemas.microsoft.com/office/drawing/2014/main" id="{C8882F70-88ED-66A9-D573-7301437A8A8E}"/>
              </a:ext>
            </a:extLst>
          </p:cNvPr>
          <p:cNvSpPr/>
          <p:nvPr/>
        </p:nvSpPr>
        <p:spPr>
          <a:xfrm>
            <a:off x="4386941" y="4212770"/>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Database Connectors</a:t>
            </a:r>
            <a:endParaRPr lang="en-US">
              <a:solidFill>
                <a:schemeClr val="tx1"/>
              </a:solidFill>
              <a:ea typeface="+mn-lt"/>
              <a:cs typeface="+mn-lt"/>
            </a:endParaRPr>
          </a:p>
        </p:txBody>
      </p:sp>
      <p:sp>
        <p:nvSpPr>
          <p:cNvPr id="13" name="Rectangle: Rounded Corners 12">
            <a:extLst>
              <a:ext uri="{FF2B5EF4-FFF2-40B4-BE49-F238E27FC236}">
                <a16:creationId xmlns:a16="http://schemas.microsoft.com/office/drawing/2014/main" id="{886D0913-A77C-7F32-1AC3-8F37FBCA6EC1}"/>
              </a:ext>
            </a:extLst>
          </p:cNvPr>
          <p:cNvSpPr/>
          <p:nvPr/>
        </p:nvSpPr>
        <p:spPr>
          <a:xfrm>
            <a:off x="6302827" y="3222169"/>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Cloud Storage Connectors</a:t>
            </a:r>
            <a:endParaRPr lang="en-US">
              <a:solidFill>
                <a:schemeClr val="tx1"/>
              </a:solidFill>
              <a:ea typeface="+mn-lt"/>
              <a:cs typeface="+mn-lt"/>
            </a:endParaRPr>
          </a:p>
        </p:txBody>
      </p:sp>
      <p:sp>
        <p:nvSpPr>
          <p:cNvPr id="14" name="Rectangle: Rounded Corners 13">
            <a:extLst>
              <a:ext uri="{FF2B5EF4-FFF2-40B4-BE49-F238E27FC236}">
                <a16:creationId xmlns:a16="http://schemas.microsoft.com/office/drawing/2014/main" id="{1B275CE3-DFE9-4D07-822D-76062EA61760}"/>
              </a:ext>
            </a:extLst>
          </p:cNvPr>
          <p:cNvSpPr/>
          <p:nvPr/>
        </p:nvSpPr>
        <p:spPr>
          <a:xfrm>
            <a:off x="8175169" y="2231570"/>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Monitoring and Metrics</a:t>
            </a:r>
            <a:endParaRPr lang="en-US" b="1">
              <a:solidFill>
                <a:schemeClr val="tx1"/>
              </a:solidFill>
              <a:cs typeface="Calibri"/>
            </a:endParaRPr>
          </a:p>
        </p:txBody>
      </p:sp>
      <p:sp>
        <p:nvSpPr>
          <p:cNvPr id="15" name="Rectangle: Rounded Corners 14">
            <a:extLst>
              <a:ext uri="{FF2B5EF4-FFF2-40B4-BE49-F238E27FC236}">
                <a16:creationId xmlns:a16="http://schemas.microsoft.com/office/drawing/2014/main" id="{FA807CB0-CCEE-585D-28C6-C54558F323E7}"/>
              </a:ext>
            </a:extLst>
          </p:cNvPr>
          <p:cNvSpPr/>
          <p:nvPr/>
        </p:nvSpPr>
        <p:spPr>
          <a:xfrm>
            <a:off x="6302826" y="1240969"/>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Monitoring and Metrics</a:t>
            </a:r>
            <a:endParaRPr lang="en-US">
              <a:solidFill>
                <a:schemeClr val="tx1"/>
              </a:solidFill>
              <a:cs typeface="Calibri"/>
            </a:endParaRPr>
          </a:p>
        </p:txBody>
      </p:sp>
      <p:sp>
        <p:nvSpPr>
          <p:cNvPr id="16" name="Rectangle: Rounded Corners 15">
            <a:extLst>
              <a:ext uri="{FF2B5EF4-FFF2-40B4-BE49-F238E27FC236}">
                <a16:creationId xmlns:a16="http://schemas.microsoft.com/office/drawing/2014/main" id="{FC4E601C-08FF-350F-A927-E9904099CD8C}"/>
              </a:ext>
            </a:extLst>
          </p:cNvPr>
          <p:cNvSpPr/>
          <p:nvPr/>
        </p:nvSpPr>
        <p:spPr>
          <a:xfrm>
            <a:off x="8175169" y="4212770"/>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Data Generators</a:t>
            </a:r>
            <a:endParaRPr lang="en-US">
              <a:solidFill>
                <a:schemeClr val="tx1"/>
              </a:solidFill>
              <a:cs typeface="Calibri"/>
            </a:endParaRPr>
          </a:p>
        </p:txBody>
      </p:sp>
      <p:sp>
        <p:nvSpPr>
          <p:cNvPr id="17" name="Rectangle: Rounded Corners 16">
            <a:extLst>
              <a:ext uri="{FF2B5EF4-FFF2-40B4-BE49-F238E27FC236}">
                <a16:creationId xmlns:a16="http://schemas.microsoft.com/office/drawing/2014/main" id="{3A007BC4-40B4-B4B8-5196-6BC9B5B4647A}"/>
              </a:ext>
            </a:extLst>
          </p:cNvPr>
          <p:cNvSpPr/>
          <p:nvPr/>
        </p:nvSpPr>
        <p:spPr>
          <a:xfrm>
            <a:off x="2427512" y="5203369"/>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Machine Learning</a:t>
            </a:r>
            <a:endParaRPr lang="en-US">
              <a:solidFill>
                <a:schemeClr val="tx1"/>
              </a:solidFill>
              <a:cs typeface="Calibri"/>
            </a:endParaRPr>
          </a:p>
        </p:txBody>
      </p:sp>
      <p:sp>
        <p:nvSpPr>
          <p:cNvPr id="18" name="Rectangle: Rounded Corners 17">
            <a:extLst>
              <a:ext uri="{FF2B5EF4-FFF2-40B4-BE49-F238E27FC236}">
                <a16:creationId xmlns:a16="http://schemas.microsoft.com/office/drawing/2014/main" id="{DE7EF0A2-7228-8EED-1829-F30528E7E286}"/>
              </a:ext>
            </a:extLst>
          </p:cNvPr>
          <p:cNvSpPr/>
          <p:nvPr/>
        </p:nvSpPr>
        <p:spPr>
          <a:xfrm>
            <a:off x="6302826" y="5203369"/>
            <a:ext cx="2743200"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Community Connectors</a:t>
            </a:r>
            <a:endParaRPr lang="en-US">
              <a:solidFill>
                <a:schemeClr val="tx1"/>
              </a:solidFill>
              <a:cs typeface="Calibri"/>
            </a:endParaRPr>
          </a:p>
        </p:txBody>
      </p:sp>
    </p:spTree>
    <p:extLst>
      <p:ext uri="{BB962C8B-B14F-4D97-AF65-F5344CB8AC3E}">
        <p14:creationId xmlns:p14="http://schemas.microsoft.com/office/powerpoint/2010/main" val="3187535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77684-DCC1-ADDD-81BA-338420C1E83D}"/>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684DDC54-1CB7-D761-FF7A-C78F3B10BED9}"/>
              </a:ext>
            </a:extLst>
          </p:cNvPr>
          <p:cNvSpPr>
            <a:spLocks noGrp="1" noChangeArrowheads="1"/>
          </p:cNvSpPr>
          <p:nvPr>
            <p:ph type="body" sz="quarter" idx="11"/>
          </p:nvPr>
        </p:nvSpPr>
        <p:spPr>
          <a:xfrm>
            <a:off x="1638300" y="367505"/>
            <a:ext cx="5216584" cy="536575"/>
          </a:xfrm>
        </p:spPr>
        <p:txBody>
          <a:bodyPr>
            <a:normAutofit/>
          </a:bodyPr>
          <a:lstStyle/>
          <a:p>
            <a:r>
              <a:rPr lang="en-GB">
                <a:latin typeface="Lato"/>
                <a:ea typeface="Lato"/>
                <a:cs typeface="Lato"/>
              </a:rPr>
              <a:t>Images and Dependencies</a:t>
            </a:r>
            <a:endParaRPr lang="pt-PT"/>
          </a:p>
          <a:p>
            <a:endParaRPr lang="en-GB" altLang="en-US"/>
          </a:p>
        </p:txBody>
      </p:sp>
      <p:pic>
        <p:nvPicPr>
          <p:cNvPr id="5" name="Picture 4">
            <a:extLst>
              <a:ext uri="{FF2B5EF4-FFF2-40B4-BE49-F238E27FC236}">
                <a16:creationId xmlns:a16="http://schemas.microsoft.com/office/drawing/2014/main" id="{01947F2A-BCAC-8048-1571-3441D1713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936D26DC-CA1F-0ED5-A4AC-1F4AA65D397C}"/>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31CF0EFB-1248-3B52-5048-A69CB1A0598A}"/>
              </a:ext>
            </a:extLst>
          </p:cNvPr>
          <p:cNvSpPr txBox="1">
            <a:spLocks noChangeArrowheads="1"/>
          </p:cNvSpPr>
          <p:nvPr/>
        </p:nvSpPr>
        <p:spPr bwMode="auto">
          <a:xfrm>
            <a:off x="817562" y="220662"/>
            <a:ext cx="48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6</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Rounded Corners 14">
            <a:extLst>
              <a:ext uri="{FF2B5EF4-FFF2-40B4-BE49-F238E27FC236}">
                <a16:creationId xmlns:a16="http://schemas.microsoft.com/office/drawing/2014/main" id="{DDCF7741-3434-74A8-59C1-0CF178E11C6C}"/>
              </a:ext>
            </a:extLst>
          </p:cNvPr>
          <p:cNvSpPr/>
          <p:nvPr/>
        </p:nvSpPr>
        <p:spPr>
          <a:xfrm>
            <a:off x="2676942" y="2046101"/>
            <a:ext cx="2012745"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Flink Client</a:t>
            </a:r>
            <a:endParaRPr lang="en-US" dirty="0">
              <a:solidFill>
                <a:schemeClr val="tx1"/>
              </a:solidFill>
              <a:ea typeface="+mn-lt"/>
              <a:cs typeface="+mn-lt"/>
            </a:endParaRPr>
          </a:p>
        </p:txBody>
      </p:sp>
      <p:sp>
        <p:nvSpPr>
          <p:cNvPr id="4" name="Rectangle: Rounded Corners 3">
            <a:extLst>
              <a:ext uri="{FF2B5EF4-FFF2-40B4-BE49-F238E27FC236}">
                <a16:creationId xmlns:a16="http://schemas.microsoft.com/office/drawing/2014/main" id="{5650B479-3BAB-FF85-1989-91B005C079BC}"/>
              </a:ext>
            </a:extLst>
          </p:cNvPr>
          <p:cNvSpPr/>
          <p:nvPr/>
        </p:nvSpPr>
        <p:spPr>
          <a:xfrm>
            <a:off x="2676941" y="3225044"/>
            <a:ext cx="2012745"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Task Manager</a:t>
            </a:r>
            <a:endParaRPr lang="en-US" dirty="0"/>
          </a:p>
        </p:txBody>
      </p:sp>
      <p:sp>
        <p:nvSpPr>
          <p:cNvPr id="6" name="Rectangle: Rounded Corners 5">
            <a:extLst>
              <a:ext uri="{FF2B5EF4-FFF2-40B4-BE49-F238E27FC236}">
                <a16:creationId xmlns:a16="http://schemas.microsoft.com/office/drawing/2014/main" id="{BE9CD81C-BA54-43EB-BB4E-F1D6436F35C7}"/>
              </a:ext>
            </a:extLst>
          </p:cNvPr>
          <p:cNvSpPr/>
          <p:nvPr/>
        </p:nvSpPr>
        <p:spPr>
          <a:xfrm>
            <a:off x="2676942" y="4403988"/>
            <a:ext cx="2012745" cy="6096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Job Manager</a:t>
            </a:r>
            <a:endParaRPr lang="en-US" dirty="0">
              <a:solidFill>
                <a:schemeClr val="tx1"/>
              </a:solidFill>
            </a:endParaRPr>
          </a:p>
        </p:txBody>
      </p:sp>
      <p:sp>
        <p:nvSpPr>
          <p:cNvPr id="7" name="Rectangle: Rounded Corners 6">
            <a:extLst>
              <a:ext uri="{FF2B5EF4-FFF2-40B4-BE49-F238E27FC236}">
                <a16:creationId xmlns:a16="http://schemas.microsoft.com/office/drawing/2014/main" id="{1E6825C0-B024-C152-543F-B7803DB3E4E7}"/>
              </a:ext>
            </a:extLst>
          </p:cNvPr>
          <p:cNvSpPr/>
          <p:nvPr/>
        </p:nvSpPr>
        <p:spPr>
          <a:xfrm>
            <a:off x="5135470" y="3225043"/>
            <a:ext cx="6469726" cy="60960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Need Python and </a:t>
            </a:r>
            <a:r>
              <a:rPr lang="en-US" b="1" dirty="0" err="1">
                <a:solidFill>
                  <a:schemeClr val="tx1"/>
                </a:solidFill>
                <a:ea typeface="+mn-lt"/>
                <a:cs typeface="+mn-lt"/>
              </a:rPr>
              <a:t>Pyflink</a:t>
            </a:r>
            <a:r>
              <a:rPr lang="en-US" b="1" dirty="0">
                <a:solidFill>
                  <a:schemeClr val="tx1"/>
                </a:solidFill>
                <a:ea typeface="+mn-lt"/>
                <a:cs typeface="+mn-lt"/>
              </a:rPr>
              <a:t> to run </a:t>
            </a:r>
            <a:r>
              <a:rPr lang="en-US" b="1" dirty="0" err="1">
                <a:solidFill>
                  <a:schemeClr val="tx1"/>
                </a:solidFill>
                <a:ea typeface="+mn-lt"/>
                <a:cs typeface="+mn-lt"/>
              </a:rPr>
              <a:t>Pyflink</a:t>
            </a:r>
            <a:r>
              <a:rPr lang="en-US" b="1" dirty="0">
                <a:solidFill>
                  <a:schemeClr val="tx1"/>
                </a:solidFill>
                <a:ea typeface="+mn-lt"/>
                <a:cs typeface="+mn-lt"/>
              </a:rPr>
              <a:t> Tasks.</a:t>
            </a:r>
            <a:endParaRPr lang="en-US" dirty="0">
              <a:solidFill>
                <a:schemeClr val="tx1"/>
              </a:solidFill>
            </a:endParaRPr>
          </a:p>
        </p:txBody>
      </p:sp>
      <p:sp>
        <p:nvSpPr>
          <p:cNvPr id="8" name="Rectangle: Rounded Corners 7">
            <a:extLst>
              <a:ext uri="{FF2B5EF4-FFF2-40B4-BE49-F238E27FC236}">
                <a16:creationId xmlns:a16="http://schemas.microsoft.com/office/drawing/2014/main" id="{6EF425C7-3399-0847-0E47-148F78590C44}"/>
              </a:ext>
            </a:extLst>
          </p:cNvPr>
          <p:cNvSpPr/>
          <p:nvPr/>
        </p:nvSpPr>
        <p:spPr>
          <a:xfrm>
            <a:off x="5135469" y="2046099"/>
            <a:ext cx="6469726" cy="60960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Need Python and </a:t>
            </a:r>
            <a:r>
              <a:rPr lang="en-US" b="1" dirty="0" err="1">
                <a:solidFill>
                  <a:schemeClr val="tx1"/>
                </a:solidFill>
                <a:ea typeface="+mn-lt"/>
                <a:cs typeface="+mn-lt"/>
              </a:rPr>
              <a:t>Pyflink</a:t>
            </a:r>
            <a:r>
              <a:rPr lang="en-US" b="1" dirty="0">
                <a:solidFill>
                  <a:schemeClr val="tx1"/>
                </a:solidFill>
                <a:ea typeface="+mn-lt"/>
                <a:cs typeface="+mn-lt"/>
              </a:rPr>
              <a:t> to submit </a:t>
            </a:r>
            <a:r>
              <a:rPr lang="en-US" b="1" dirty="0" err="1">
                <a:solidFill>
                  <a:schemeClr val="tx1"/>
                </a:solidFill>
                <a:ea typeface="+mn-lt"/>
                <a:cs typeface="+mn-lt"/>
              </a:rPr>
              <a:t>Pyflink</a:t>
            </a:r>
            <a:r>
              <a:rPr lang="en-US" b="1" dirty="0">
                <a:solidFill>
                  <a:schemeClr val="tx1"/>
                </a:solidFill>
                <a:ea typeface="+mn-lt"/>
                <a:cs typeface="+mn-lt"/>
              </a:rPr>
              <a:t> Jobs.</a:t>
            </a:r>
            <a:endParaRPr lang="en-US" dirty="0" err="1">
              <a:solidFill>
                <a:schemeClr val="tx1"/>
              </a:solidFill>
            </a:endParaRPr>
          </a:p>
        </p:txBody>
      </p:sp>
      <p:sp>
        <p:nvSpPr>
          <p:cNvPr id="9" name="Rectangle: Rounded Corners 8">
            <a:extLst>
              <a:ext uri="{FF2B5EF4-FFF2-40B4-BE49-F238E27FC236}">
                <a16:creationId xmlns:a16="http://schemas.microsoft.com/office/drawing/2014/main" id="{D38883E7-6B42-5DAF-8321-6C397FC1D255}"/>
              </a:ext>
            </a:extLst>
          </p:cNvPr>
          <p:cNvSpPr/>
          <p:nvPr/>
        </p:nvSpPr>
        <p:spPr>
          <a:xfrm>
            <a:off x="5135470" y="4403987"/>
            <a:ext cx="6469726" cy="60960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mn-lt"/>
                <a:cs typeface="+mn-lt"/>
              </a:rPr>
              <a:t>No need of Python or </a:t>
            </a:r>
            <a:r>
              <a:rPr lang="en-US" b="1" dirty="0" err="1">
                <a:solidFill>
                  <a:schemeClr val="tx1"/>
                </a:solidFill>
                <a:ea typeface="+mn-lt"/>
                <a:cs typeface="+mn-lt"/>
              </a:rPr>
              <a:t>Pyflink</a:t>
            </a:r>
            <a:r>
              <a:rPr lang="en-US" b="1" dirty="0">
                <a:solidFill>
                  <a:schemeClr val="tx1"/>
                </a:solidFill>
                <a:ea typeface="+mn-lt"/>
                <a:cs typeface="+mn-lt"/>
              </a:rPr>
              <a:t>.</a:t>
            </a:r>
            <a:endParaRPr lang="en-US" dirty="0" err="1">
              <a:solidFill>
                <a:schemeClr val="tx1"/>
              </a:solidFill>
            </a:endParaRPr>
          </a:p>
        </p:txBody>
      </p:sp>
    </p:spTree>
    <p:extLst>
      <p:ext uri="{BB962C8B-B14F-4D97-AF65-F5344CB8AC3E}">
        <p14:creationId xmlns:p14="http://schemas.microsoft.com/office/powerpoint/2010/main" val="421178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BCB80-FDBD-80D2-C5D4-287A890D67EE}"/>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75B2D79B-6CE9-7BFF-EB11-1AE59930732B}"/>
              </a:ext>
            </a:extLst>
          </p:cNvPr>
          <p:cNvSpPr>
            <a:spLocks noGrp="1" noChangeArrowheads="1"/>
          </p:cNvSpPr>
          <p:nvPr>
            <p:ph type="body" sz="quarter" idx="11"/>
          </p:nvPr>
        </p:nvSpPr>
        <p:spPr>
          <a:xfrm>
            <a:off x="1638300" y="367505"/>
            <a:ext cx="3937000" cy="536575"/>
          </a:xfrm>
        </p:spPr>
        <p:txBody>
          <a:bodyPr>
            <a:normAutofit/>
          </a:bodyPr>
          <a:lstStyle/>
          <a:p>
            <a:r>
              <a:rPr lang="en-GB">
                <a:latin typeface="Lato"/>
                <a:ea typeface="Lato"/>
                <a:cs typeface="Lato"/>
              </a:rPr>
              <a:t>Use Case (Demo)</a:t>
            </a:r>
            <a:endParaRPr lang="en-GB"/>
          </a:p>
          <a:p>
            <a:endParaRPr lang="en-GB" altLang="en-US"/>
          </a:p>
        </p:txBody>
      </p:sp>
      <p:pic>
        <p:nvPicPr>
          <p:cNvPr id="5" name="Picture 4">
            <a:extLst>
              <a:ext uri="{FF2B5EF4-FFF2-40B4-BE49-F238E27FC236}">
                <a16:creationId xmlns:a16="http://schemas.microsoft.com/office/drawing/2014/main" id="{D641AFF3-88C6-DE06-715B-C35BAF813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6DAEBFDB-3094-A77A-79A6-05C9BA030558}"/>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EA148227-CAB4-01B2-2399-05341BC4F5EA}"/>
              </a:ext>
            </a:extLst>
          </p:cNvPr>
          <p:cNvSpPr txBox="1">
            <a:spLocks noChangeArrowheads="1"/>
          </p:cNvSpPr>
          <p:nvPr/>
        </p:nvSpPr>
        <p:spPr bwMode="auto">
          <a:xfrm>
            <a:off x="817562" y="220662"/>
            <a:ext cx="48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7</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Content Placeholder 3">
            <a:extLst>
              <a:ext uri="{FF2B5EF4-FFF2-40B4-BE49-F238E27FC236}">
                <a16:creationId xmlns:a16="http://schemas.microsoft.com/office/drawing/2014/main" id="{CBCA3AF9-A82A-36D9-775D-BE79B1B2A09C}"/>
              </a:ext>
            </a:extLst>
          </p:cNvPr>
          <p:cNvSpPr txBox="1">
            <a:spLocks noChangeArrowheads="1"/>
          </p:cNvSpPr>
          <p:nvPr/>
        </p:nvSpPr>
        <p:spPr bwMode="auto">
          <a:xfrm>
            <a:off x="2359257" y="2346661"/>
            <a:ext cx="9474375" cy="236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514350" indent="-514350">
              <a:buAutoNum type="arabicPeriod"/>
            </a:pPr>
            <a:r>
              <a:rPr lang="pt-PT" sz="2800" err="1">
                <a:solidFill>
                  <a:schemeClr val="accent1"/>
                </a:solidFill>
                <a:latin typeface="Lato Medium"/>
                <a:ea typeface="Lato"/>
                <a:cs typeface="Lato"/>
              </a:rPr>
              <a:t>Table</a:t>
            </a:r>
            <a:r>
              <a:rPr lang="pt-PT" sz="2800" dirty="0">
                <a:solidFill>
                  <a:schemeClr val="accent1"/>
                </a:solidFill>
                <a:latin typeface="Lato Medium"/>
                <a:ea typeface="Lato"/>
                <a:cs typeface="Lato"/>
              </a:rPr>
              <a:t> API – </a:t>
            </a:r>
            <a:r>
              <a:rPr lang="pt-PT" sz="2800" err="1">
                <a:solidFill>
                  <a:schemeClr val="accent1"/>
                </a:solidFill>
                <a:latin typeface="Lato Medium"/>
                <a:ea typeface="Lato"/>
                <a:cs typeface="Lato"/>
              </a:rPr>
              <a:t>Create</a:t>
            </a:r>
            <a:r>
              <a:rPr lang="pt-PT" sz="2800" dirty="0">
                <a:solidFill>
                  <a:schemeClr val="accent1"/>
                </a:solidFill>
                <a:latin typeface="Lato Medium"/>
                <a:ea typeface="Lato"/>
                <a:cs typeface="Lato"/>
              </a:rPr>
              <a:t> </a:t>
            </a:r>
            <a:r>
              <a:rPr lang="pt-PT" sz="2800" err="1">
                <a:solidFill>
                  <a:schemeClr val="accent1"/>
                </a:solidFill>
                <a:latin typeface="Lato Medium"/>
                <a:ea typeface="Lato"/>
                <a:cs typeface="Lato"/>
              </a:rPr>
              <a:t>table</a:t>
            </a:r>
            <a:r>
              <a:rPr lang="pt-PT" sz="2800" dirty="0">
                <a:solidFill>
                  <a:schemeClr val="accent1"/>
                </a:solidFill>
                <a:latin typeface="Lato Medium"/>
                <a:ea typeface="Lato"/>
                <a:cs typeface="Lato"/>
              </a:rPr>
              <a:t> </a:t>
            </a:r>
            <a:r>
              <a:rPr lang="pt-PT" sz="2800" err="1">
                <a:solidFill>
                  <a:schemeClr val="accent1"/>
                </a:solidFill>
                <a:latin typeface="Lato Medium"/>
                <a:ea typeface="Lato"/>
                <a:cs typeface="Lato"/>
              </a:rPr>
              <a:t>and</a:t>
            </a:r>
            <a:r>
              <a:rPr lang="pt-PT" sz="2800" dirty="0">
                <a:solidFill>
                  <a:schemeClr val="accent1"/>
                </a:solidFill>
                <a:latin typeface="Lato Medium"/>
                <a:ea typeface="Lato"/>
                <a:cs typeface="Lato"/>
              </a:rPr>
              <a:t> </a:t>
            </a:r>
            <a:r>
              <a:rPr lang="pt-PT" sz="2800" err="1">
                <a:solidFill>
                  <a:schemeClr val="accent1"/>
                </a:solidFill>
                <a:latin typeface="Lato Medium"/>
                <a:ea typeface="Lato"/>
                <a:cs typeface="Lato"/>
              </a:rPr>
              <a:t>send</a:t>
            </a:r>
            <a:r>
              <a:rPr lang="pt-PT" sz="2800" dirty="0">
                <a:solidFill>
                  <a:schemeClr val="accent1"/>
                </a:solidFill>
                <a:latin typeface="Lato Medium"/>
                <a:ea typeface="Lato"/>
                <a:cs typeface="Lato"/>
              </a:rPr>
              <a:t> to Kafka</a:t>
            </a:r>
            <a:endParaRPr lang="en-US">
              <a:solidFill>
                <a:schemeClr val="accent1"/>
              </a:solidFill>
            </a:endParaRPr>
          </a:p>
          <a:p>
            <a:pPr marL="514350" indent="-514350">
              <a:buAutoNum type="arabicPeriod"/>
            </a:pPr>
            <a:endParaRPr lang="pt-PT" sz="2800" dirty="0">
              <a:solidFill>
                <a:schemeClr val="accent1"/>
              </a:solidFill>
              <a:latin typeface="Lato Medium"/>
              <a:ea typeface="Lato"/>
              <a:cs typeface="Lato"/>
            </a:endParaRPr>
          </a:p>
          <a:p>
            <a:pPr marL="514350" indent="-514350">
              <a:buAutoNum type="arabicPeriod"/>
            </a:pPr>
            <a:r>
              <a:rPr lang="pt-PT" sz="2800" err="1">
                <a:solidFill>
                  <a:schemeClr val="accent1"/>
                </a:solidFill>
                <a:latin typeface="Lato Medium"/>
                <a:ea typeface="Lato"/>
                <a:cs typeface="Calibri"/>
              </a:rPr>
              <a:t>Table</a:t>
            </a:r>
            <a:r>
              <a:rPr lang="pt-PT" sz="2800" dirty="0">
                <a:solidFill>
                  <a:schemeClr val="accent1"/>
                </a:solidFill>
                <a:latin typeface="Lato Medium"/>
                <a:ea typeface="Lato"/>
                <a:cs typeface="Calibri"/>
              </a:rPr>
              <a:t>/</a:t>
            </a:r>
            <a:r>
              <a:rPr lang="pt-PT" sz="2800" err="1">
                <a:solidFill>
                  <a:schemeClr val="accent1"/>
                </a:solidFill>
                <a:latin typeface="Lato Medium"/>
                <a:ea typeface="Lato"/>
                <a:cs typeface="Calibri"/>
              </a:rPr>
              <a:t>Datastream</a:t>
            </a:r>
            <a:r>
              <a:rPr lang="pt-PT" sz="2800" dirty="0">
                <a:solidFill>
                  <a:schemeClr val="accent1"/>
                </a:solidFill>
                <a:latin typeface="Lato Medium"/>
                <a:ea typeface="Lato"/>
                <a:cs typeface="Calibri"/>
              </a:rPr>
              <a:t> API – </a:t>
            </a:r>
            <a:r>
              <a:rPr lang="pt-PT" sz="2800" err="1">
                <a:solidFill>
                  <a:schemeClr val="accent1"/>
                </a:solidFill>
                <a:latin typeface="Lato Medium"/>
                <a:ea typeface="Lato"/>
                <a:cs typeface="Calibri"/>
              </a:rPr>
              <a:t>Create</a:t>
            </a:r>
            <a:r>
              <a:rPr lang="pt-PT" sz="2800" dirty="0">
                <a:solidFill>
                  <a:schemeClr val="accent1"/>
                </a:solidFill>
                <a:latin typeface="Lato Medium"/>
                <a:ea typeface="Lato"/>
                <a:cs typeface="Calibri"/>
              </a:rPr>
              <a:t> </a:t>
            </a:r>
            <a:r>
              <a:rPr lang="pt-PT" sz="2800" err="1">
                <a:solidFill>
                  <a:schemeClr val="accent1"/>
                </a:solidFill>
                <a:latin typeface="Lato Medium"/>
                <a:ea typeface="Lato"/>
                <a:cs typeface="Calibri"/>
              </a:rPr>
              <a:t>table</a:t>
            </a:r>
            <a:r>
              <a:rPr lang="pt-PT" sz="2800" dirty="0">
                <a:solidFill>
                  <a:schemeClr val="accent1"/>
                </a:solidFill>
                <a:latin typeface="Lato Medium"/>
                <a:ea typeface="Lato"/>
                <a:cs typeface="Calibri"/>
              </a:rPr>
              <a:t> </a:t>
            </a:r>
            <a:r>
              <a:rPr lang="pt-PT" sz="2800" err="1">
                <a:solidFill>
                  <a:schemeClr val="accent1"/>
                </a:solidFill>
                <a:latin typeface="Lato Medium"/>
                <a:ea typeface="Lato"/>
                <a:cs typeface="Calibri"/>
              </a:rPr>
              <a:t>and</a:t>
            </a:r>
            <a:r>
              <a:rPr lang="pt-PT" sz="2800" dirty="0">
                <a:solidFill>
                  <a:schemeClr val="accent1"/>
                </a:solidFill>
                <a:latin typeface="Lato Medium"/>
                <a:ea typeface="Lato"/>
                <a:cs typeface="Calibri"/>
              </a:rPr>
              <a:t> </a:t>
            </a:r>
            <a:r>
              <a:rPr lang="pt-PT" sz="2800" err="1">
                <a:solidFill>
                  <a:schemeClr val="accent1"/>
                </a:solidFill>
                <a:latin typeface="Lato Medium"/>
                <a:ea typeface="Lato"/>
                <a:cs typeface="Calibri"/>
              </a:rPr>
              <a:t>send</a:t>
            </a:r>
            <a:r>
              <a:rPr lang="pt-PT" sz="2800" dirty="0">
                <a:solidFill>
                  <a:schemeClr val="accent1"/>
                </a:solidFill>
                <a:latin typeface="Lato Medium"/>
                <a:ea typeface="Lato"/>
                <a:cs typeface="Calibri"/>
              </a:rPr>
              <a:t> to Kafka</a:t>
            </a:r>
            <a:endParaRPr lang="pt-PT" sz="2800" dirty="0">
              <a:solidFill>
                <a:schemeClr val="accent1"/>
              </a:solidFill>
              <a:latin typeface="Lato Medium"/>
              <a:ea typeface="Lato"/>
              <a:cs typeface="Lato"/>
            </a:endParaRPr>
          </a:p>
          <a:p>
            <a:pPr marL="514350" indent="-514350">
              <a:buAutoNum type="arabicPeriod"/>
            </a:pPr>
            <a:endParaRPr lang="pt-PT" sz="2800" dirty="0">
              <a:solidFill>
                <a:schemeClr val="accent1"/>
              </a:solidFill>
              <a:latin typeface="Lato Medium"/>
              <a:ea typeface="Lato"/>
              <a:cs typeface="Calibri"/>
            </a:endParaRPr>
          </a:p>
          <a:p>
            <a:pPr marL="514350" indent="-514350">
              <a:buAutoNum type="arabicPeriod"/>
            </a:pPr>
            <a:r>
              <a:rPr lang="pt-PT" sz="2800" err="1">
                <a:solidFill>
                  <a:schemeClr val="accent1"/>
                </a:solidFill>
                <a:latin typeface="Lato Medium"/>
                <a:ea typeface="Lato"/>
                <a:cs typeface="Calibri"/>
              </a:rPr>
              <a:t>Table</a:t>
            </a:r>
            <a:r>
              <a:rPr lang="pt-PT" sz="2800" dirty="0">
                <a:solidFill>
                  <a:schemeClr val="accent1"/>
                </a:solidFill>
                <a:latin typeface="Lato Medium"/>
                <a:ea typeface="Lato"/>
                <a:cs typeface="Calibri"/>
              </a:rPr>
              <a:t> API – </a:t>
            </a:r>
            <a:r>
              <a:rPr lang="pt-PT" sz="2800" err="1">
                <a:solidFill>
                  <a:schemeClr val="accent1"/>
                </a:solidFill>
                <a:latin typeface="Lato Medium"/>
                <a:ea typeface="Lato"/>
                <a:cs typeface="Calibri"/>
              </a:rPr>
              <a:t>Create</a:t>
            </a:r>
            <a:r>
              <a:rPr lang="pt-PT" sz="2800" dirty="0">
                <a:solidFill>
                  <a:schemeClr val="accent1"/>
                </a:solidFill>
                <a:latin typeface="Lato Medium"/>
                <a:ea typeface="Lato"/>
                <a:cs typeface="Calibri"/>
              </a:rPr>
              <a:t> </a:t>
            </a:r>
            <a:r>
              <a:rPr lang="pt-PT" sz="2800" err="1">
                <a:solidFill>
                  <a:schemeClr val="accent1"/>
                </a:solidFill>
                <a:latin typeface="Lato Medium"/>
                <a:ea typeface="Lato"/>
                <a:cs typeface="Calibri"/>
              </a:rPr>
              <a:t>table</a:t>
            </a:r>
            <a:r>
              <a:rPr lang="pt-PT" sz="2800" dirty="0">
                <a:solidFill>
                  <a:schemeClr val="accent1"/>
                </a:solidFill>
                <a:latin typeface="Lato Medium"/>
                <a:ea typeface="Lato"/>
                <a:cs typeface="Calibri"/>
              </a:rPr>
              <a:t> e </a:t>
            </a:r>
            <a:r>
              <a:rPr lang="pt-PT" sz="2800" err="1">
                <a:solidFill>
                  <a:schemeClr val="accent1"/>
                </a:solidFill>
                <a:latin typeface="Lato Medium"/>
                <a:ea typeface="Lato"/>
                <a:cs typeface="Calibri"/>
              </a:rPr>
              <a:t>join</a:t>
            </a:r>
            <a:r>
              <a:rPr lang="pt-PT" sz="2800" dirty="0">
                <a:solidFill>
                  <a:schemeClr val="accent1"/>
                </a:solidFill>
                <a:latin typeface="Lato Medium"/>
                <a:ea typeface="Lato"/>
                <a:cs typeface="Calibri"/>
              </a:rPr>
              <a:t> </a:t>
            </a:r>
            <a:r>
              <a:rPr lang="pt-PT" sz="2800" err="1">
                <a:solidFill>
                  <a:schemeClr val="accent1"/>
                </a:solidFill>
                <a:latin typeface="Lato Medium"/>
                <a:ea typeface="Lato"/>
                <a:cs typeface="Calibri"/>
              </a:rPr>
              <a:t>enrichement</a:t>
            </a:r>
            <a:r>
              <a:rPr lang="pt-PT" sz="2800" dirty="0">
                <a:solidFill>
                  <a:schemeClr val="accent1"/>
                </a:solidFill>
                <a:latin typeface="Lato Medium"/>
                <a:ea typeface="Lato"/>
                <a:cs typeface="Calibri"/>
              </a:rPr>
              <a:t> to Kafka</a:t>
            </a:r>
          </a:p>
          <a:p>
            <a:pPr marL="342900" indent="-342900">
              <a:buAutoNum type="arabicPeriod"/>
            </a:pPr>
            <a:endParaRPr lang="pt-PT" sz="2400">
              <a:solidFill>
                <a:schemeClr val="accent1"/>
              </a:solidFill>
              <a:latin typeface="Lato"/>
              <a:ea typeface="Lato"/>
              <a:cs typeface="Lato"/>
            </a:endParaRPr>
          </a:p>
        </p:txBody>
      </p:sp>
    </p:spTree>
    <p:extLst>
      <p:ext uri="{BB962C8B-B14F-4D97-AF65-F5344CB8AC3E}">
        <p14:creationId xmlns:p14="http://schemas.microsoft.com/office/powerpoint/2010/main" val="1779423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98B5A4BA-B105-B2C5-D6FA-9A9597371B0D}"/>
              </a:ext>
            </a:extLst>
          </p:cNvPr>
          <p:cNvSpPr txBox="1">
            <a:spLocks noChangeArrowheads="1"/>
          </p:cNvSpPr>
          <p:nvPr/>
        </p:nvSpPr>
        <p:spPr>
          <a:xfrm>
            <a:off x="9282113" y="6550025"/>
            <a:ext cx="2909887" cy="307975"/>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GB" altLang="en-US" sz="1800">
                <a:solidFill>
                  <a:srgbClr val="7030A0"/>
                </a:solidFill>
              </a:rPr>
              <a:t>Ricardo Cordeiro, Rui </a:t>
            </a:r>
            <a:r>
              <a:rPr lang="en-GB" altLang="en-US" sz="1800" err="1">
                <a:solidFill>
                  <a:srgbClr val="7030A0"/>
                </a:solidFill>
              </a:rPr>
              <a:t>Grafino</a:t>
            </a:r>
            <a:endParaRPr lang="en-GB" altLang="en-US" sz="1800">
              <a:solidFill>
                <a:srgbClr val="7030A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Placeholder 113">
            <a:extLst>
              <a:ext uri="{FF2B5EF4-FFF2-40B4-BE49-F238E27FC236}">
                <a16:creationId xmlns:a16="http://schemas.microsoft.com/office/drawing/2014/main" id="{4E71ACBE-EB3D-6485-5536-2A5F6D9AECA7}"/>
              </a:ext>
            </a:extLst>
          </p:cNvPr>
          <p:cNvSpPr>
            <a:spLocks noGrp="1" noChangeArrowheads="1"/>
          </p:cNvSpPr>
          <p:nvPr>
            <p:ph type="body" sz="quarter" idx="45"/>
          </p:nvPr>
        </p:nvSpPr>
        <p:spPr>
          <a:xfrm>
            <a:off x="5213350" y="465138"/>
            <a:ext cx="6270625" cy="568325"/>
          </a:xfrm>
        </p:spPr>
        <p:txBody>
          <a:bodyPr/>
          <a:lstStyle/>
          <a:p>
            <a:r>
              <a:rPr lang="en-GB" altLang="en-US"/>
              <a:t>Table of Contents</a:t>
            </a:r>
          </a:p>
        </p:txBody>
      </p:sp>
      <p:sp>
        <p:nvSpPr>
          <p:cNvPr id="92" name="Text Placeholder 91">
            <a:extLst>
              <a:ext uri="{FF2B5EF4-FFF2-40B4-BE49-F238E27FC236}">
                <a16:creationId xmlns:a16="http://schemas.microsoft.com/office/drawing/2014/main" id="{AD422387-24FD-006C-F9A0-0CD9BB79EA22}"/>
              </a:ext>
            </a:extLst>
          </p:cNvPr>
          <p:cNvSpPr>
            <a:spLocks noGrp="1"/>
          </p:cNvSpPr>
          <p:nvPr>
            <p:ph type="body" sz="quarter" idx="16"/>
          </p:nvPr>
        </p:nvSpPr>
        <p:spPr>
          <a:xfrm>
            <a:off x="6096000" y="1943100"/>
            <a:ext cx="4298950" cy="279400"/>
          </a:xfrm>
        </p:spPr>
        <p:txBody>
          <a:bodyPr rtlCol="0">
            <a:normAutofit fontScale="92500" lnSpcReduction="20000"/>
          </a:bodyPr>
          <a:lstStyle/>
          <a:p>
            <a:pPr fontAlgn="auto">
              <a:spcAft>
                <a:spcPts val="0"/>
              </a:spcAft>
              <a:defRPr/>
            </a:pPr>
            <a:r>
              <a:rPr lang="en-GB">
                <a:latin typeface="Lato"/>
                <a:ea typeface="Lato"/>
                <a:cs typeface="Lato"/>
              </a:rPr>
              <a:t>Deliverable Maturity</a:t>
            </a:r>
            <a:endParaRPr lang="en-GB"/>
          </a:p>
        </p:txBody>
      </p:sp>
      <p:sp>
        <p:nvSpPr>
          <p:cNvPr id="95" name="Text Placeholder 94">
            <a:extLst>
              <a:ext uri="{FF2B5EF4-FFF2-40B4-BE49-F238E27FC236}">
                <a16:creationId xmlns:a16="http://schemas.microsoft.com/office/drawing/2014/main" id="{C98FA5D2-11E1-CFC5-9DA8-7CD3C17E0CBE}"/>
              </a:ext>
            </a:extLst>
          </p:cNvPr>
          <p:cNvSpPr>
            <a:spLocks noGrp="1"/>
          </p:cNvSpPr>
          <p:nvPr>
            <p:ph type="body" sz="quarter" idx="24"/>
          </p:nvPr>
        </p:nvSpPr>
        <p:spPr>
          <a:xfrm>
            <a:off x="6096000" y="2566988"/>
            <a:ext cx="4298950" cy="279400"/>
          </a:xfrm>
        </p:spPr>
        <p:txBody>
          <a:bodyPr rtlCol="0">
            <a:normAutofit fontScale="92500" lnSpcReduction="20000"/>
          </a:bodyPr>
          <a:lstStyle/>
          <a:p>
            <a:pPr>
              <a:spcAft>
                <a:spcPts val="0"/>
              </a:spcAft>
              <a:defRPr/>
            </a:pPr>
            <a:r>
              <a:rPr lang="en-GB">
                <a:latin typeface="Lato"/>
                <a:ea typeface="Lato"/>
                <a:cs typeface="Lato"/>
              </a:rPr>
              <a:t>What is </a:t>
            </a:r>
            <a:r>
              <a:rPr lang="en-GB" err="1">
                <a:latin typeface="Lato"/>
                <a:ea typeface="Lato"/>
                <a:cs typeface="Lato"/>
              </a:rPr>
              <a:t>PyFlink</a:t>
            </a:r>
            <a:r>
              <a:rPr lang="en-GB">
                <a:latin typeface="Lato"/>
                <a:ea typeface="Lato"/>
                <a:cs typeface="Lato"/>
              </a:rPr>
              <a:t>? </a:t>
            </a:r>
            <a:endParaRPr lang="en-GB"/>
          </a:p>
        </p:txBody>
      </p:sp>
      <p:sp>
        <p:nvSpPr>
          <p:cNvPr id="97" name="Text Placeholder 96">
            <a:extLst>
              <a:ext uri="{FF2B5EF4-FFF2-40B4-BE49-F238E27FC236}">
                <a16:creationId xmlns:a16="http://schemas.microsoft.com/office/drawing/2014/main" id="{E1D1D4CB-694A-D3A3-EC84-3E103E582310}"/>
              </a:ext>
            </a:extLst>
          </p:cNvPr>
          <p:cNvSpPr>
            <a:spLocks noGrp="1"/>
          </p:cNvSpPr>
          <p:nvPr>
            <p:ph type="body" sz="quarter" idx="26"/>
          </p:nvPr>
        </p:nvSpPr>
        <p:spPr>
          <a:xfrm>
            <a:off x="6096000" y="3200400"/>
            <a:ext cx="4298950" cy="279400"/>
          </a:xfrm>
        </p:spPr>
        <p:txBody>
          <a:bodyPr rtlCol="0">
            <a:normAutofit fontScale="92500" lnSpcReduction="20000"/>
          </a:bodyPr>
          <a:lstStyle/>
          <a:p>
            <a:pPr>
              <a:spcAft>
                <a:spcPts val="0"/>
              </a:spcAft>
              <a:defRPr/>
            </a:pPr>
            <a:r>
              <a:rPr lang="en-GB">
                <a:latin typeface="Lato"/>
                <a:ea typeface="Lato"/>
                <a:cs typeface="Lato"/>
              </a:rPr>
              <a:t>Under the Hood</a:t>
            </a:r>
            <a:endParaRPr lang="en-GB" err="1"/>
          </a:p>
        </p:txBody>
      </p:sp>
      <p:pic>
        <p:nvPicPr>
          <p:cNvPr id="54296" name="Picture 1">
            <a:extLst>
              <a:ext uri="{FF2B5EF4-FFF2-40B4-BE49-F238E27FC236}">
                <a16:creationId xmlns:a16="http://schemas.microsoft.com/office/drawing/2014/main" id="{214075F1-CA8F-5FCA-2291-582F7E701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2708275"/>
            <a:ext cx="16906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Straight Connector 53">
            <a:extLst>
              <a:ext uri="{FF2B5EF4-FFF2-40B4-BE49-F238E27FC236}">
                <a16:creationId xmlns:a16="http://schemas.microsoft.com/office/drawing/2014/main" id="{F58D250B-615A-B10D-7B0E-D7317EE428EF}"/>
              </a:ext>
            </a:extLst>
          </p:cNvPr>
          <p:cNvCxnSpPr>
            <a:cxnSpLocks/>
          </p:cNvCxnSpPr>
          <p:nvPr/>
        </p:nvCxnSpPr>
        <p:spPr>
          <a:xfrm flipH="1">
            <a:off x="5870287" y="2049727"/>
            <a:ext cx="7958" cy="3743450"/>
          </a:xfrm>
          <a:prstGeom prst="line">
            <a:avLst/>
          </a:prstGeom>
          <a:ln w="19050">
            <a:solidFill>
              <a:srgbClr val="5D35B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7C7C6FD-B875-88F0-03D4-F098907829A1}"/>
              </a:ext>
            </a:extLst>
          </p:cNvPr>
          <p:cNvSpPr/>
          <p:nvPr/>
        </p:nvSpPr>
        <p:spPr>
          <a:xfrm>
            <a:off x="5694363" y="2509838"/>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6" name="Oval 65">
            <a:extLst>
              <a:ext uri="{FF2B5EF4-FFF2-40B4-BE49-F238E27FC236}">
                <a16:creationId xmlns:a16="http://schemas.microsoft.com/office/drawing/2014/main" id="{97A902E1-E421-82D2-AEF5-3E5116B45D3C}"/>
              </a:ext>
            </a:extLst>
          </p:cNvPr>
          <p:cNvSpPr/>
          <p:nvPr/>
        </p:nvSpPr>
        <p:spPr>
          <a:xfrm>
            <a:off x="5694363" y="3132138"/>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9" name="Oval 68">
            <a:extLst>
              <a:ext uri="{FF2B5EF4-FFF2-40B4-BE49-F238E27FC236}">
                <a16:creationId xmlns:a16="http://schemas.microsoft.com/office/drawing/2014/main" id="{A1F3E579-75BD-FCE7-8C2B-302337991270}"/>
              </a:ext>
            </a:extLst>
          </p:cNvPr>
          <p:cNvSpPr/>
          <p:nvPr/>
        </p:nvSpPr>
        <p:spPr>
          <a:xfrm>
            <a:off x="5694363" y="1885950"/>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70" name="Oval 69">
            <a:extLst>
              <a:ext uri="{FF2B5EF4-FFF2-40B4-BE49-F238E27FC236}">
                <a16:creationId xmlns:a16="http://schemas.microsoft.com/office/drawing/2014/main" id="{1F32B9C4-AE00-09CE-7037-A6F9FFDA88AB}"/>
              </a:ext>
            </a:extLst>
          </p:cNvPr>
          <p:cNvSpPr/>
          <p:nvPr/>
        </p:nvSpPr>
        <p:spPr>
          <a:xfrm>
            <a:off x="5705842" y="3809878"/>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4305" name="TextBox 71">
            <a:extLst>
              <a:ext uri="{FF2B5EF4-FFF2-40B4-BE49-F238E27FC236}">
                <a16:creationId xmlns:a16="http://schemas.microsoft.com/office/drawing/2014/main" id="{2CE92FBF-6747-9DA8-8E9E-571FA4777017}"/>
              </a:ext>
            </a:extLst>
          </p:cNvPr>
          <p:cNvSpPr txBox="1">
            <a:spLocks noChangeArrowheads="1"/>
          </p:cNvSpPr>
          <p:nvPr/>
        </p:nvSpPr>
        <p:spPr bwMode="auto">
          <a:xfrm>
            <a:off x="5732463" y="1892300"/>
            <a:ext cx="247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54306" name="TextBox 72">
            <a:extLst>
              <a:ext uri="{FF2B5EF4-FFF2-40B4-BE49-F238E27FC236}">
                <a16:creationId xmlns:a16="http://schemas.microsoft.com/office/drawing/2014/main" id="{7DC7C4EB-926D-EFCE-7F1C-98E6A3E0290D}"/>
              </a:ext>
            </a:extLst>
          </p:cNvPr>
          <p:cNvSpPr txBox="1">
            <a:spLocks noChangeArrowheads="1"/>
          </p:cNvSpPr>
          <p:nvPr/>
        </p:nvSpPr>
        <p:spPr bwMode="auto">
          <a:xfrm>
            <a:off x="5748338" y="2520950"/>
            <a:ext cx="215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54307" name="TextBox 73">
            <a:extLst>
              <a:ext uri="{FF2B5EF4-FFF2-40B4-BE49-F238E27FC236}">
                <a16:creationId xmlns:a16="http://schemas.microsoft.com/office/drawing/2014/main" id="{0B3C6934-F54C-BDFD-0EBF-B9714A417BC2}"/>
              </a:ext>
            </a:extLst>
          </p:cNvPr>
          <p:cNvSpPr txBox="1">
            <a:spLocks noChangeArrowheads="1"/>
          </p:cNvSpPr>
          <p:nvPr/>
        </p:nvSpPr>
        <p:spPr bwMode="auto">
          <a:xfrm>
            <a:off x="5740400" y="3149600"/>
            <a:ext cx="23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54308" name="TextBox 74">
            <a:extLst>
              <a:ext uri="{FF2B5EF4-FFF2-40B4-BE49-F238E27FC236}">
                <a16:creationId xmlns:a16="http://schemas.microsoft.com/office/drawing/2014/main" id="{F28DBA5B-BE23-80C7-340C-5AFA93B70A2A}"/>
              </a:ext>
            </a:extLst>
          </p:cNvPr>
          <p:cNvSpPr txBox="1">
            <a:spLocks noChangeArrowheads="1"/>
          </p:cNvSpPr>
          <p:nvPr/>
        </p:nvSpPr>
        <p:spPr bwMode="auto">
          <a:xfrm>
            <a:off x="5767754" y="3819403"/>
            <a:ext cx="201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4</a:t>
            </a:r>
          </a:p>
        </p:txBody>
      </p:sp>
      <p:sp>
        <p:nvSpPr>
          <p:cNvPr id="6" name="Marcador de Posição do Texto 5">
            <a:extLst>
              <a:ext uri="{FF2B5EF4-FFF2-40B4-BE49-F238E27FC236}">
                <a16:creationId xmlns:a16="http://schemas.microsoft.com/office/drawing/2014/main" id="{E8A64EE2-7DE3-CAC4-FECF-BC08B361F1B1}"/>
              </a:ext>
            </a:extLst>
          </p:cNvPr>
          <p:cNvSpPr>
            <a:spLocks noGrp="1"/>
          </p:cNvSpPr>
          <p:nvPr>
            <p:ph type="body" sz="quarter" idx="28"/>
          </p:nvPr>
        </p:nvSpPr>
        <p:spPr>
          <a:xfrm>
            <a:off x="6110762" y="3809525"/>
            <a:ext cx="4298321" cy="279395"/>
          </a:xfrm>
        </p:spPr>
        <p:txBody>
          <a:bodyPr>
            <a:normAutofit fontScale="92500" lnSpcReduction="20000"/>
          </a:bodyPr>
          <a:lstStyle/>
          <a:p>
            <a:r>
              <a:rPr lang="en-GB">
                <a:latin typeface="Lato"/>
                <a:ea typeface="Lato"/>
                <a:cs typeface="Lato"/>
              </a:rPr>
              <a:t>APIs &amp; Libraries</a:t>
            </a:r>
            <a:endParaRPr lang="pt-PT"/>
          </a:p>
        </p:txBody>
      </p:sp>
      <p:sp>
        <p:nvSpPr>
          <p:cNvPr id="2" name="Oval 1">
            <a:extLst>
              <a:ext uri="{FF2B5EF4-FFF2-40B4-BE49-F238E27FC236}">
                <a16:creationId xmlns:a16="http://schemas.microsoft.com/office/drawing/2014/main" id="{B851870A-354E-F357-2BA5-815E69A5F0E8}"/>
              </a:ext>
            </a:extLst>
          </p:cNvPr>
          <p:cNvSpPr/>
          <p:nvPr/>
        </p:nvSpPr>
        <p:spPr>
          <a:xfrm>
            <a:off x="5705841" y="4439993"/>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74">
            <a:extLst>
              <a:ext uri="{FF2B5EF4-FFF2-40B4-BE49-F238E27FC236}">
                <a16:creationId xmlns:a16="http://schemas.microsoft.com/office/drawing/2014/main" id="{8BFFD2E1-E5E2-6925-00DA-9F49350AE540}"/>
              </a:ext>
            </a:extLst>
          </p:cNvPr>
          <p:cNvSpPr txBox="1">
            <a:spLocks noChangeArrowheads="1"/>
          </p:cNvSpPr>
          <p:nvPr/>
        </p:nvSpPr>
        <p:spPr bwMode="auto">
          <a:xfrm>
            <a:off x="5767753" y="4449518"/>
            <a:ext cx="201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5</a:t>
            </a:r>
          </a:p>
        </p:txBody>
      </p:sp>
      <p:sp>
        <p:nvSpPr>
          <p:cNvPr id="8" name="Marcador de Posição do Texto 5">
            <a:extLst>
              <a:ext uri="{FF2B5EF4-FFF2-40B4-BE49-F238E27FC236}">
                <a16:creationId xmlns:a16="http://schemas.microsoft.com/office/drawing/2014/main" id="{26CE2235-F391-B56A-6E9C-B4FA5CABD54C}"/>
              </a:ext>
            </a:extLst>
          </p:cNvPr>
          <p:cNvSpPr txBox="1">
            <a:spLocks/>
          </p:cNvSpPr>
          <p:nvPr/>
        </p:nvSpPr>
        <p:spPr bwMode="auto">
          <a:xfrm>
            <a:off x="6101970" y="4438175"/>
            <a:ext cx="4298321" cy="2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lnSpc>
                <a:spcPct val="90000"/>
              </a:lnSpc>
              <a:spcBef>
                <a:spcPts val="1000"/>
              </a:spcBef>
              <a:spcAft>
                <a:spcPct val="0"/>
              </a:spcAft>
              <a:buFont typeface="Arial" panose="020B0604020202020204" pitchFamily="34" charset="0"/>
              <a:buNone/>
              <a:defRPr sz="1800" b="0" kern="1200">
                <a:solidFill>
                  <a:srgbClr val="000000"/>
                </a:solidFill>
                <a:latin typeface="Lato" panose="020F0502020204030203" pitchFamily="34" charset="0"/>
                <a:ea typeface="Lato" panose="020F0502020204030203" pitchFamily="34" charset="0"/>
                <a:cs typeface="Lato" panose="020F0502020204030203"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Lato"/>
                <a:ea typeface="Lato"/>
                <a:cs typeface="Lato"/>
              </a:rPr>
              <a:t>API and Libraries</a:t>
            </a:r>
            <a:endParaRPr lang="en-US"/>
          </a:p>
          <a:p>
            <a:endParaRPr lang="en-GB"/>
          </a:p>
        </p:txBody>
      </p:sp>
      <p:sp>
        <p:nvSpPr>
          <p:cNvPr id="11" name="Oval 10">
            <a:extLst>
              <a:ext uri="{FF2B5EF4-FFF2-40B4-BE49-F238E27FC236}">
                <a16:creationId xmlns:a16="http://schemas.microsoft.com/office/drawing/2014/main" id="{83702D67-D664-9065-EFA2-44F68B16DAD5}"/>
              </a:ext>
            </a:extLst>
          </p:cNvPr>
          <p:cNvSpPr/>
          <p:nvPr/>
        </p:nvSpPr>
        <p:spPr>
          <a:xfrm>
            <a:off x="5717654" y="5066131"/>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2" name="TextBox 74">
            <a:extLst>
              <a:ext uri="{FF2B5EF4-FFF2-40B4-BE49-F238E27FC236}">
                <a16:creationId xmlns:a16="http://schemas.microsoft.com/office/drawing/2014/main" id="{8D7969F4-8355-45AD-80F7-3915923C5B2D}"/>
              </a:ext>
            </a:extLst>
          </p:cNvPr>
          <p:cNvSpPr txBox="1">
            <a:spLocks noChangeArrowheads="1"/>
          </p:cNvSpPr>
          <p:nvPr/>
        </p:nvSpPr>
        <p:spPr bwMode="auto">
          <a:xfrm>
            <a:off x="5779566" y="5075656"/>
            <a:ext cx="201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6</a:t>
            </a:r>
          </a:p>
        </p:txBody>
      </p:sp>
      <p:sp>
        <p:nvSpPr>
          <p:cNvPr id="13" name="Marcador de Posição do Texto 5">
            <a:extLst>
              <a:ext uri="{FF2B5EF4-FFF2-40B4-BE49-F238E27FC236}">
                <a16:creationId xmlns:a16="http://schemas.microsoft.com/office/drawing/2014/main" id="{777E9554-74A0-03EE-4108-7A0E4895E56B}"/>
              </a:ext>
            </a:extLst>
          </p:cNvPr>
          <p:cNvSpPr txBox="1">
            <a:spLocks/>
          </p:cNvSpPr>
          <p:nvPr/>
        </p:nvSpPr>
        <p:spPr bwMode="auto">
          <a:xfrm>
            <a:off x="6113783" y="5064313"/>
            <a:ext cx="4298321" cy="2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lnSpc>
                <a:spcPct val="90000"/>
              </a:lnSpc>
              <a:spcBef>
                <a:spcPts val="1000"/>
              </a:spcBef>
              <a:spcAft>
                <a:spcPct val="0"/>
              </a:spcAft>
              <a:buFont typeface="Arial" panose="020B0604020202020204" pitchFamily="34" charset="0"/>
              <a:buNone/>
              <a:defRPr sz="1800" b="0" kern="1200">
                <a:solidFill>
                  <a:srgbClr val="000000"/>
                </a:solidFill>
                <a:latin typeface="Lato" panose="020F0502020204030203" pitchFamily="34" charset="0"/>
                <a:ea typeface="Lato" panose="020F0502020204030203" pitchFamily="34" charset="0"/>
                <a:cs typeface="Lato" panose="020F0502020204030203"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GB">
                <a:latin typeface="Lato"/>
                <a:ea typeface="Lato"/>
                <a:cs typeface="Lato"/>
              </a:rPr>
              <a:t>Images and Dependencies</a:t>
            </a:r>
          </a:p>
          <a:p>
            <a:endParaRPr lang="en-GB"/>
          </a:p>
        </p:txBody>
      </p:sp>
      <p:sp>
        <p:nvSpPr>
          <p:cNvPr id="5" name="Oval 4">
            <a:extLst>
              <a:ext uri="{FF2B5EF4-FFF2-40B4-BE49-F238E27FC236}">
                <a16:creationId xmlns:a16="http://schemas.microsoft.com/office/drawing/2014/main" id="{E7EC65FF-BD1A-28B2-F0FF-1EBF5C1D7ACB}"/>
              </a:ext>
            </a:extLst>
          </p:cNvPr>
          <p:cNvSpPr/>
          <p:nvPr/>
        </p:nvSpPr>
        <p:spPr>
          <a:xfrm>
            <a:off x="5717653" y="5641225"/>
            <a:ext cx="323850" cy="323850"/>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7" name="TextBox 74">
            <a:extLst>
              <a:ext uri="{FF2B5EF4-FFF2-40B4-BE49-F238E27FC236}">
                <a16:creationId xmlns:a16="http://schemas.microsoft.com/office/drawing/2014/main" id="{4851D954-3B5E-F8AE-F4F9-2653E7BA1D07}"/>
              </a:ext>
            </a:extLst>
          </p:cNvPr>
          <p:cNvSpPr txBox="1">
            <a:spLocks noChangeArrowheads="1"/>
          </p:cNvSpPr>
          <p:nvPr/>
        </p:nvSpPr>
        <p:spPr bwMode="auto">
          <a:xfrm>
            <a:off x="5779565" y="5650750"/>
            <a:ext cx="2016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1400" b="1">
                <a:solidFill>
                  <a:schemeClr val="bg1"/>
                </a:solidFill>
                <a:latin typeface="Lato" panose="020F0502020204030203" pitchFamily="34" charset="0"/>
                <a:ea typeface="Lato" panose="020F0502020204030203" pitchFamily="34" charset="0"/>
                <a:cs typeface="Lato" panose="020F0502020204030203" pitchFamily="34" charset="0"/>
              </a:rPr>
              <a:t>7</a:t>
            </a:r>
          </a:p>
        </p:txBody>
      </p:sp>
      <p:sp>
        <p:nvSpPr>
          <p:cNvPr id="9" name="Marcador de Posição do Texto 5">
            <a:extLst>
              <a:ext uri="{FF2B5EF4-FFF2-40B4-BE49-F238E27FC236}">
                <a16:creationId xmlns:a16="http://schemas.microsoft.com/office/drawing/2014/main" id="{019666C9-7FE7-BC22-2B0F-B1D78DA22691}"/>
              </a:ext>
            </a:extLst>
          </p:cNvPr>
          <p:cNvSpPr txBox="1">
            <a:spLocks/>
          </p:cNvSpPr>
          <p:nvPr/>
        </p:nvSpPr>
        <p:spPr bwMode="auto">
          <a:xfrm>
            <a:off x="6113782" y="5639407"/>
            <a:ext cx="4298321" cy="2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lnSpc>
                <a:spcPct val="90000"/>
              </a:lnSpc>
              <a:spcBef>
                <a:spcPts val="1000"/>
              </a:spcBef>
              <a:spcAft>
                <a:spcPct val="0"/>
              </a:spcAft>
              <a:buFont typeface="Arial" panose="020B0604020202020204" pitchFamily="34" charset="0"/>
              <a:buNone/>
              <a:defRPr sz="1800" b="0" kern="1200">
                <a:solidFill>
                  <a:srgbClr val="000000"/>
                </a:solidFill>
                <a:latin typeface="Lato" panose="020F0502020204030203" pitchFamily="34" charset="0"/>
                <a:ea typeface="Lato" panose="020F0502020204030203" pitchFamily="34" charset="0"/>
                <a:cs typeface="Lato" panose="020F0502020204030203"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GB">
                <a:latin typeface="Lato"/>
                <a:ea typeface="Lato"/>
                <a:cs typeface="Lato"/>
              </a:rPr>
              <a:t>Use Case (Demo)</a:t>
            </a:r>
          </a:p>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8A844779-6BE3-6449-F52D-F6E5D948F15D}"/>
              </a:ext>
            </a:extLst>
          </p:cNvPr>
          <p:cNvSpPr>
            <a:spLocks noGrp="1" noChangeArrowheads="1"/>
          </p:cNvSpPr>
          <p:nvPr>
            <p:ph type="body" sz="quarter" idx="11"/>
          </p:nvPr>
        </p:nvSpPr>
        <p:spPr>
          <a:xfrm>
            <a:off x="1638300" y="367505"/>
            <a:ext cx="3851558" cy="536575"/>
          </a:xfrm>
        </p:spPr>
        <p:txBody>
          <a:bodyPr>
            <a:normAutofit/>
          </a:bodyPr>
          <a:lstStyle/>
          <a:p>
            <a:r>
              <a:rPr lang="en-GB" altLang="en-US">
                <a:latin typeface="Lato"/>
                <a:ea typeface="Lato"/>
                <a:cs typeface="Lato"/>
              </a:rPr>
              <a:t>Deliverable Maturity</a:t>
            </a:r>
            <a:endParaRPr lang="en-US"/>
          </a:p>
        </p:txBody>
      </p:sp>
      <p:pic>
        <p:nvPicPr>
          <p:cNvPr id="5" name="Picture 4">
            <a:extLst>
              <a:ext uri="{FF2B5EF4-FFF2-40B4-BE49-F238E27FC236}">
                <a16:creationId xmlns:a16="http://schemas.microsoft.com/office/drawing/2014/main" id="{FC4045CD-5742-313C-26C8-389486C8C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D7B78C09-16D8-DFBB-A7A2-73002696CEC7}"/>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B0A1B94E-49F2-CA7D-4530-83AFADAC2E1B}"/>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10" name="Rectangle: Rounded Corners 9">
            <a:extLst>
              <a:ext uri="{FF2B5EF4-FFF2-40B4-BE49-F238E27FC236}">
                <a16:creationId xmlns:a16="http://schemas.microsoft.com/office/drawing/2014/main" id="{CBF58072-9C01-7630-5534-2EF8C8B4877C}"/>
              </a:ext>
            </a:extLst>
          </p:cNvPr>
          <p:cNvSpPr/>
          <p:nvPr/>
        </p:nvSpPr>
        <p:spPr>
          <a:xfrm>
            <a:off x="2307770" y="2285998"/>
            <a:ext cx="2764971" cy="67491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No Monitoring</a:t>
            </a:r>
            <a:endParaRPr lang="pt-PT" err="1">
              <a:solidFill>
                <a:srgbClr val="000000"/>
              </a:solidFill>
              <a:cs typeface="Calibri"/>
            </a:endParaRPr>
          </a:p>
        </p:txBody>
      </p:sp>
      <p:sp>
        <p:nvSpPr>
          <p:cNvPr id="4" name="Rectangle: Rounded Corners 3">
            <a:extLst>
              <a:ext uri="{FF2B5EF4-FFF2-40B4-BE49-F238E27FC236}">
                <a16:creationId xmlns:a16="http://schemas.microsoft.com/office/drawing/2014/main" id="{CFF5890C-891A-BA5D-9766-A47A7DA9E5E8}"/>
              </a:ext>
            </a:extLst>
          </p:cNvPr>
          <p:cNvSpPr/>
          <p:nvPr/>
        </p:nvSpPr>
        <p:spPr>
          <a:xfrm>
            <a:off x="5388427" y="1436912"/>
            <a:ext cx="2754086" cy="674915"/>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Some </a:t>
            </a:r>
            <a:r>
              <a:rPr lang="pt-PT" err="1">
                <a:solidFill>
                  <a:srgbClr val="000000"/>
                </a:solidFill>
                <a:ea typeface="+mn-lt"/>
                <a:cs typeface="+mn-lt"/>
              </a:rPr>
              <a:t>custom</a:t>
            </a:r>
            <a:r>
              <a:rPr lang="pt-PT">
                <a:solidFill>
                  <a:srgbClr val="000000"/>
                </a:solidFill>
                <a:ea typeface="+mn-lt"/>
                <a:cs typeface="+mn-lt"/>
              </a:rPr>
              <a:t> </a:t>
            </a:r>
            <a:r>
              <a:rPr lang="pt-PT" err="1">
                <a:solidFill>
                  <a:srgbClr val="000000"/>
                </a:solidFill>
                <a:ea typeface="+mn-lt"/>
                <a:cs typeface="+mn-lt"/>
              </a:rPr>
              <a:t>configurations</a:t>
            </a:r>
            <a:endParaRPr lang="en-US" err="1"/>
          </a:p>
        </p:txBody>
      </p:sp>
      <p:sp>
        <p:nvSpPr>
          <p:cNvPr id="7" name="Rectangle: Rounded Corners 6">
            <a:extLst>
              <a:ext uri="{FF2B5EF4-FFF2-40B4-BE49-F238E27FC236}">
                <a16:creationId xmlns:a16="http://schemas.microsoft.com/office/drawing/2014/main" id="{D81D7B3F-13D5-0750-84CC-0CE55204A227}"/>
              </a:ext>
            </a:extLst>
          </p:cNvPr>
          <p:cNvSpPr/>
          <p:nvPr/>
        </p:nvSpPr>
        <p:spPr>
          <a:xfrm>
            <a:off x="8469084" y="1436912"/>
            <a:ext cx="2764971" cy="67491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Adjusted</a:t>
            </a:r>
            <a:r>
              <a:rPr lang="pt-PT">
                <a:solidFill>
                  <a:srgbClr val="000000"/>
                </a:solidFill>
                <a:ea typeface="+mn-lt"/>
                <a:cs typeface="+mn-lt"/>
              </a:rPr>
              <a:t> </a:t>
            </a:r>
            <a:r>
              <a:rPr lang="pt-PT" err="1">
                <a:solidFill>
                  <a:srgbClr val="000000"/>
                </a:solidFill>
                <a:ea typeface="+mn-lt"/>
                <a:cs typeface="+mn-lt"/>
              </a:rPr>
              <a:t>configurations</a:t>
            </a:r>
            <a:endParaRPr lang="en-US" err="1"/>
          </a:p>
        </p:txBody>
      </p:sp>
      <p:sp>
        <p:nvSpPr>
          <p:cNvPr id="11" name="Rectangle: Rounded Corners 10">
            <a:extLst>
              <a:ext uri="{FF2B5EF4-FFF2-40B4-BE49-F238E27FC236}">
                <a16:creationId xmlns:a16="http://schemas.microsoft.com/office/drawing/2014/main" id="{3752A723-FA67-C4DC-933F-C34AB17A08A8}"/>
              </a:ext>
            </a:extLst>
          </p:cNvPr>
          <p:cNvSpPr/>
          <p:nvPr/>
        </p:nvSpPr>
        <p:spPr>
          <a:xfrm>
            <a:off x="2307770" y="3135083"/>
            <a:ext cx="2764971" cy="67491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Simple</a:t>
            </a:r>
            <a:r>
              <a:rPr lang="pt-PT">
                <a:solidFill>
                  <a:srgbClr val="000000"/>
                </a:solidFill>
                <a:ea typeface="+mn-lt"/>
                <a:cs typeface="+mn-lt"/>
              </a:rPr>
              <a:t> </a:t>
            </a:r>
            <a:r>
              <a:rPr lang="pt-PT" err="1">
                <a:solidFill>
                  <a:srgbClr val="000000"/>
                </a:solidFill>
                <a:ea typeface="+mn-lt"/>
                <a:cs typeface="+mn-lt"/>
              </a:rPr>
              <a:t>Session</a:t>
            </a:r>
            <a:r>
              <a:rPr lang="pt-PT">
                <a:solidFill>
                  <a:srgbClr val="000000"/>
                </a:solidFill>
                <a:ea typeface="+mn-lt"/>
                <a:cs typeface="+mn-lt"/>
              </a:rPr>
              <a:t> </a:t>
            </a:r>
            <a:r>
              <a:rPr lang="pt-PT" err="1">
                <a:solidFill>
                  <a:srgbClr val="000000"/>
                </a:solidFill>
                <a:ea typeface="+mn-lt"/>
                <a:cs typeface="+mn-lt"/>
              </a:rPr>
              <a:t>Deployment</a:t>
            </a:r>
          </a:p>
        </p:txBody>
      </p:sp>
      <p:sp>
        <p:nvSpPr>
          <p:cNvPr id="12" name="Rectangle: Rounded Corners 11">
            <a:extLst>
              <a:ext uri="{FF2B5EF4-FFF2-40B4-BE49-F238E27FC236}">
                <a16:creationId xmlns:a16="http://schemas.microsoft.com/office/drawing/2014/main" id="{3B1BABFA-31AA-FBE5-BD7F-1B14A03495C8}"/>
              </a:ext>
            </a:extLst>
          </p:cNvPr>
          <p:cNvSpPr/>
          <p:nvPr/>
        </p:nvSpPr>
        <p:spPr>
          <a:xfrm>
            <a:off x="8469084" y="3951511"/>
            <a:ext cx="2764971" cy="67491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Checkpoins</a:t>
            </a:r>
            <a:r>
              <a:rPr lang="pt-PT">
                <a:solidFill>
                  <a:srgbClr val="000000"/>
                </a:solidFill>
                <a:ea typeface="+mn-lt"/>
                <a:cs typeface="+mn-lt"/>
              </a:rPr>
              <a:t> </a:t>
            </a:r>
            <a:r>
              <a:rPr lang="pt-PT" err="1">
                <a:solidFill>
                  <a:srgbClr val="000000"/>
                </a:solidFill>
                <a:ea typeface="+mn-lt"/>
                <a:cs typeface="+mn-lt"/>
              </a:rPr>
              <a:t>and</a:t>
            </a:r>
            <a:r>
              <a:rPr lang="pt-PT">
                <a:solidFill>
                  <a:srgbClr val="000000"/>
                </a:solidFill>
                <a:ea typeface="+mn-lt"/>
                <a:cs typeface="+mn-lt"/>
              </a:rPr>
              <a:t> </a:t>
            </a:r>
            <a:r>
              <a:rPr lang="pt-PT" err="1">
                <a:solidFill>
                  <a:srgbClr val="000000"/>
                </a:solidFill>
                <a:ea typeface="+mn-lt"/>
                <a:cs typeface="+mn-lt"/>
              </a:rPr>
              <a:t>Savepoints</a:t>
            </a:r>
            <a:r>
              <a:rPr lang="pt-PT">
                <a:solidFill>
                  <a:srgbClr val="000000"/>
                </a:solidFill>
                <a:ea typeface="+mn-lt"/>
                <a:cs typeface="+mn-lt"/>
              </a:rPr>
              <a:t> </a:t>
            </a:r>
            <a:r>
              <a:rPr lang="pt-PT" err="1">
                <a:solidFill>
                  <a:srgbClr val="000000"/>
                </a:solidFill>
                <a:ea typeface="+mn-lt"/>
                <a:cs typeface="+mn-lt"/>
              </a:rPr>
              <a:t>enabled</a:t>
            </a:r>
            <a:endParaRPr lang="en-US" err="1"/>
          </a:p>
        </p:txBody>
      </p:sp>
      <p:sp>
        <p:nvSpPr>
          <p:cNvPr id="13" name="Rectangle: Rounded Corners 12">
            <a:extLst>
              <a:ext uri="{FF2B5EF4-FFF2-40B4-BE49-F238E27FC236}">
                <a16:creationId xmlns:a16="http://schemas.microsoft.com/office/drawing/2014/main" id="{7EB126CD-757B-3864-1EE2-9481814DC680}"/>
              </a:ext>
            </a:extLst>
          </p:cNvPr>
          <p:cNvSpPr/>
          <p:nvPr/>
        </p:nvSpPr>
        <p:spPr>
          <a:xfrm>
            <a:off x="8469084" y="3135083"/>
            <a:ext cx="2764971" cy="67491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High</a:t>
            </a:r>
            <a:r>
              <a:rPr lang="pt-PT">
                <a:solidFill>
                  <a:srgbClr val="000000"/>
                </a:solidFill>
                <a:ea typeface="+mn-lt"/>
                <a:cs typeface="+mn-lt"/>
              </a:rPr>
              <a:t> </a:t>
            </a:r>
            <a:r>
              <a:rPr lang="pt-PT" err="1">
                <a:solidFill>
                  <a:srgbClr val="000000"/>
                </a:solidFill>
                <a:ea typeface="+mn-lt"/>
                <a:cs typeface="+mn-lt"/>
              </a:rPr>
              <a:t>Availability</a:t>
            </a:r>
            <a:r>
              <a:rPr lang="pt-PT">
                <a:solidFill>
                  <a:srgbClr val="000000"/>
                </a:solidFill>
                <a:ea typeface="+mn-lt"/>
                <a:cs typeface="+mn-lt"/>
              </a:rPr>
              <a:t> </a:t>
            </a:r>
            <a:r>
              <a:rPr lang="pt-PT" err="1">
                <a:solidFill>
                  <a:srgbClr val="000000"/>
                </a:solidFill>
                <a:ea typeface="+mn-lt"/>
                <a:cs typeface="+mn-lt"/>
              </a:rPr>
              <a:t>Deployment</a:t>
            </a:r>
            <a:r>
              <a:rPr lang="pt-PT">
                <a:solidFill>
                  <a:srgbClr val="000000"/>
                </a:solidFill>
                <a:ea typeface="+mn-lt"/>
                <a:cs typeface="+mn-lt"/>
              </a:rPr>
              <a:t> </a:t>
            </a:r>
            <a:endParaRPr lang="pt-PT">
              <a:solidFill>
                <a:srgbClr val="000000"/>
              </a:solidFill>
              <a:cs typeface="Calibri" panose="020F0502020204030204"/>
            </a:endParaRPr>
          </a:p>
        </p:txBody>
      </p:sp>
      <p:sp>
        <p:nvSpPr>
          <p:cNvPr id="14" name="Rectangle: Rounded Corners 13">
            <a:extLst>
              <a:ext uri="{FF2B5EF4-FFF2-40B4-BE49-F238E27FC236}">
                <a16:creationId xmlns:a16="http://schemas.microsoft.com/office/drawing/2014/main" id="{853EE04E-64ED-3A55-8CC7-279B532C7EC7}"/>
              </a:ext>
            </a:extLst>
          </p:cNvPr>
          <p:cNvSpPr/>
          <p:nvPr/>
        </p:nvSpPr>
        <p:spPr>
          <a:xfrm>
            <a:off x="5388427" y="3951513"/>
            <a:ext cx="2754086" cy="67491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Checkpoins</a:t>
            </a:r>
            <a:r>
              <a:rPr lang="pt-PT">
                <a:solidFill>
                  <a:srgbClr val="000000"/>
                </a:solidFill>
                <a:ea typeface="+mn-lt"/>
                <a:cs typeface="+mn-lt"/>
              </a:rPr>
              <a:t> </a:t>
            </a:r>
            <a:r>
              <a:rPr lang="pt-PT" err="1">
                <a:solidFill>
                  <a:srgbClr val="000000"/>
                </a:solidFill>
                <a:ea typeface="+mn-lt"/>
                <a:cs typeface="+mn-lt"/>
              </a:rPr>
              <a:t>and</a:t>
            </a:r>
            <a:r>
              <a:rPr lang="pt-PT">
                <a:solidFill>
                  <a:srgbClr val="000000"/>
                </a:solidFill>
                <a:ea typeface="+mn-lt"/>
                <a:cs typeface="+mn-lt"/>
              </a:rPr>
              <a:t> </a:t>
            </a:r>
            <a:r>
              <a:rPr lang="pt-PT" err="1">
                <a:solidFill>
                  <a:srgbClr val="000000"/>
                </a:solidFill>
                <a:ea typeface="+mn-lt"/>
                <a:cs typeface="+mn-lt"/>
              </a:rPr>
              <a:t>Savepoints</a:t>
            </a:r>
            <a:r>
              <a:rPr lang="pt-PT">
                <a:solidFill>
                  <a:srgbClr val="000000"/>
                </a:solidFill>
                <a:ea typeface="+mn-lt"/>
                <a:cs typeface="+mn-lt"/>
              </a:rPr>
              <a:t> </a:t>
            </a:r>
            <a:r>
              <a:rPr lang="pt-PT" err="1">
                <a:solidFill>
                  <a:srgbClr val="000000"/>
                </a:solidFill>
                <a:ea typeface="+mn-lt"/>
                <a:cs typeface="+mn-lt"/>
              </a:rPr>
              <a:t>enabled</a:t>
            </a:r>
          </a:p>
        </p:txBody>
      </p:sp>
      <p:sp>
        <p:nvSpPr>
          <p:cNvPr id="15" name="Rectangle: Rounded Corners 14">
            <a:extLst>
              <a:ext uri="{FF2B5EF4-FFF2-40B4-BE49-F238E27FC236}">
                <a16:creationId xmlns:a16="http://schemas.microsoft.com/office/drawing/2014/main" id="{2922C611-0EF2-4857-C700-35A5F051262A}"/>
              </a:ext>
            </a:extLst>
          </p:cNvPr>
          <p:cNvSpPr/>
          <p:nvPr/>
        </p:nvSpPr>
        <p:spPr>
          <a:xfrm>
            <a:off x="5388427" y="3135084"/>
            <a:ext cx="2754086" cy="67491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Mature </a:t>
            </a:r>
            <a:r>
              <a:rPr lang="pt-PT" err="1">
                <a:solidFill>
                  <a:srgbClr val="000000"/>
                </a:solidFill>
                <a:ea typeface="+mn-lt"/>
                <a:cs typeface="+mn-lt"/>
              </a:rPr>
              <a:t>Deployment</a:t>
            </a:r>
            <a:r>
              <a:rPr lang="pt-PT">
                <a:solidFill>
                  <a:srgbClr val="000000"/>
                </a:solidFill>
                <a:ea typeface="+mn-lt"/>
                <a:cs typeface="+mn-lt"/>
              </a:rPr>
              <a:t> </a:t>
            </a:r>
            <a:endParaRPr lang="pt-PT">
              <a:solidFill>
                <a:srgbClr val="000000"/>
              </a:solidFill>
              <a:cs typeface="Calibri"/>
            </a:endParaRPr>
          </a:p>
        </p:txBody>
      </p:sp>
      <p:sp>
        <p:nvSpPr>
          <p:cNvPr id="16" name="Rectangle: Rounded Corners 15">
            <a:extLst>
              <a:ext uri="{FF2B5EF4-FFF2-40B4-BE49-F238E27FC236}">
                <a16:creationId xmlns:a16="http://schemas.microsoft.com/office/drawing/2014/main" id="{92748EA7-CDAC-7042-DAC6-D64877672610}"/>
              </a:ext>
            </a:extLst>
          </p:cNvPr>
          <p:cNvSpPr/>
          <p:nvPr/>
        </p:nvSpPr>
        <p:spPr>
          <a:xfrm>
            <a:off x="2307769" y="3951511"/>
            <a:ext cx="2764971" cy="67491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Checkpoints</a:t>
            </a:r>
          </a:p>
        </p:txBody>
      </p:sp>
      <p:sp>
        <p:nvSpPr>
          <p:cNvPr id="17" name="Rectangle: Rounded Corners 16">
            <a:extLst>
              <a:ext uri="{FF2B5EF4-FFF2-40B4-BE49-F238E27FC236}">
                <a16:creationId xmlns:a16="http://schemas.microsoft.com/office/drawing/2014/main" id="{82EDCD5A-3C5F-3531-71A3-B302551BBBC2}"/>
              </a:ext>
            </a:extLst>
          </p:cNvPr>
          <p:cNvSpPr/>
          <p:nvPr/>
        </p:nvSpPr>
        <p:spPr>
          <a:xfrm>
            <a:off x="2307769" y="4800598"/>
            <a:ext cx="2764971" cy="67491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No </a:t>
            </a:r>
            <a:r>
              <a:rPr lang="pt-PT" err="1">
                <a:solidFill>
                  <a:srgbClr val="000000"/>
                </a:solidFill>
                <a:ea typeface="+mn-lt"/>
                <a:cs typeface="+mn-lt"/>
              </a:rPr>
              <a:t>persistent</a:t>
            </a:r>
            <a:r>
              <a:rPr lang="pt-PT">
                <a:solidFill>
                  <a:srgbClr val="000000"/>
                </a:solidFill>
                <a:ea typeface="+mn-lt"/>
                <a:cs typeface="+mn-lt"/>
              </a:rPr>
              <a:t> </a:t>
            </a:r>
            <a:r>
              <a:rPr lang="pt-PT" err="1">
                <a:solidFill>
                  <a:srgbClr val="000000"/>
                </a:solidFill>
                <a:ea typeface="+mn-lt"/>
                <a:cs typeface="+mn-lt"/>
              </a:rPr>
              <a:t>state</a:t>
            </a:r>
          </a:p>
        </p:txBody>
      </p:sp>
      <p:sp>
        <p:nvSpPr>
          <p:cNvPr id="18" name="Rectangle: Rounded Corners 17">
            <a:extLst>
              <a:ext uri="{FF2B5EF4-FFF2-40B4-BE49-F238E27FC236}">
                <a16:creationId xmlns:a16="http://schemas.microsoft.com/office/drawing/2014/main" id="{5742447A-4303-CEA0-6DA5-0D94670CE383}"/>
              </a:ext>
            </a:extLst>
          </p:cNvPr>
          <p:cNvSpPr/>
          <p:nvPr/>
        </p:nvSpPr>
        <p:spPr>
          <a:xfrm>
            <a:off x="2307768" y="5617026"/>
            <a:ext cx="2764971" cy="67491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No </a:t>
            </a:r>
            <a:r>
              <a:rPr lang="pt-PT" err="1">
                <a:solidFill>
                  <a:srgbClr val="000000"/>
                </a:solidFill>
                <a:ea typeface="+mn-lt"/>
                <a:cs typeface="+mn-lt"/>
              </a:rPr>
              <a:t>certificates</a:t>
            </a:r>
          </a:p>
        </p:txBody>
      </p:sp>
      <p:sp>
        <p:nvSpPr>
          <p:cNvPr id="19" name="Rectangle: Rounded Corners 18">
            <a:extLst>
              <a:ext uri="{FF2B5EF4-FFF2-40B4-BE49-F238E27FC236}">
                <a16:creationId xmlns:a16="http://schemas.microsoft.com/office/drawing/2014/main" id="{8216CEAF-8CD1-C377-AECD-5B7CBEEEE8E3}"/>
              </a:ext>
            </a:extLst>
          </p:cNvPr>
          <p:cNvSpPr/>
          <p:nvPr/>
        </p:nvSpPr>
        <p:spPr>
          <a:xfrm>
            <a:off x="5388427" y="4800597"/>
            <a:ext cx="2754086" cy="67491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Persistent</a:t>
            </a:r>
            <a:r>
              <a:rPr lang="pt-PT">
                <a:solidFill>
                  <a:srgbClr val="000000"/>
                </a:solidFill>
                <a:ea typeface="+mn-lt"/>
                <a:cs typeface="+mn-lt"/>
              </a:rPr>
              <a:t> </a:t>
            </a:r>
            <a:r>
              <a:rPr lang="pt-PT" err="1">
                <a:solidFill>
                  <a:srgbClr val="000000"/>
                </a:solidFill>
                <a:ea typeface="+mn-lt"/>
                <a:cs typeface="+mn-lt"/>
              </a:rPr>
              <a:t>state</a:t>
            </a:r>
            <a:r>
              <a:rPr lang="pt-PT">
                <a:solidFill>
                  <a:srgbClr val="000000"/>
                </a:solidFill>
                <a:ea typeface="+mn-lt"/>
                <a:cs typeface="+mn-lt"/>
              </a:rPr>
              <a:t> </a:t>
            </a:r>
            <a:r>
              <a:rPr lang="pt-PT" err="1">
                <a:solidFill>
                  <a:srgbClr val="000000"/>
                </a:solidFill>
                <a:ea typeface="+mn-lt"/>
                <a:cs typeface="+mn-lt"/>
              </a:rPr>
              <a:t>Backend</a:t>
            </a:r>
            <a:r>
              <a:rPr lang="pt-PT">
                <a:solidFill>
                  <a:srgbClr val="000000"/>
                </a:solidFill>
                <a:ea typeface="+mn-lt"/>
                <a:cs typeface="+mn-lt"/>
              </a:rPr>
              <a:t> </a:t>
            </a:r>
            <a:r>
              <a:rPr lang="pt-PT" err="1">
                <a:solidFill>
                  <a:srgbClr val="000000"/>
                </a:solidFill>
                <a:ea typeface="+mn-lt"/>
                <a:cs typeface="+mn-lt"/>
              </a:rPr>
              <a:t>with</a:t>
            </a:r>
            <a:r>
              <a:rPr lang="pt-PT">
                <a:solidFill>
                  <a:srgbClr val="000000"/>
                </a:solidFill>
                <a:ea typeface="+mn-lt"/>
                <a:cs typeface="+mn-lt"/>
              </a:rPr>
              <a:t> </a:t>
            </a:r>
            <a:r>
              <a:rPr lang="pt-PT" err="1">
                <a:solidFill>
                  <a:srgbClr val="000000"/>
                </a:solidFill>
                <a:ea typeface="+mn-lt"/>
                <a:cs typeface="+mn-lt"/>
              </a:rPr>
              <a:t>Rocksdb</a:t>
            </a:r>
          </a:p>
        </p:txBody>
      </p:sp>
      <p:sp>
        <p:nvSpPr>
          <p:cNvPr id="20" name="Rectangle: Rounded Corners 19">
            <a:extLst>
              <a:ext uri="{FF2B5EF4-FFF2-40B4-BE49-F238E27FC236}">
                <a16:creationId xmlns:a16="http://schemas.microsoft.com/office/drawing/2014/main" id="{3C2C3CEB-772C-639A-ADBC-3F25D41E4C50}"/>
              </a:ext>
            </a:extLst>
          </p:cNvPr>
          <p:cNvSpPr/>
          <p:nvPr/>
        </p:nvSpPr>
        <p:spPr>
          <a:xfrm>
            <a:off x="5388425" y="5617026"/>
            <a:ext cx="2754086" cy="67491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a:solidFill>
                  <a:srgbClr val="000000"/>
                </a:solidFill>
                <a:ea typeface="+mn-lt"/>
                <a:cs typeface="+mn-lt"/>
              </a:rPr>
              <a:t>No </a:t>
            </a:r>
            <a:r>
              <a:rPr lang="pt-PT" err="1">
                <a:solidFill>
                  <a:srgbClr val="000000"/>
                </a:solidFill>
                <a:ea typeface="+mn-lt"/>
                <a:cs typeface="+mn-lt"/>
              </a:rPr>
              <a:t>certificates</a:t>
            </a:r>
            <a:endParaRPr lang="en-US" err="1"/>
          </a:p>
        </p:txBody>
      </p:sp>
      <p:sp>
        <p:nvSpPr>
          <p:cNvPr id="21" name="Rectangle: Rounded Corners 20">
            <a:extLst>
              <a:ext uri="{FF2B5EF4-FFF2-40B4-BE49-F238E27FC236}">
                <a16:creationId xmlns:a16="http://schemas.microsoft.com/office/drawing/2014/main" id="{79DB1F18-7401-2467-2062-25982F16DDD2}"/>
              </a:ext>
            </a:extLst>
          </p:cNvPr>
          <p:cNvSpPr/>
          <p:nvPr/>
        </p:nvSpPr>
        <p:spPr>
          <a:xfrm>
            <a:off x="8469084" y="4800598"/>
            <a:ext cx="2764971" cy="67491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Persistent</a:t>
            </a:r>
            <a:r>
              <a:rPr lang="pt-PT">
                <a:solidFill>
                  <a:srgbClr val="000000"/>
                </a:solidFill>
                <a:ea typeface="+mn-lt"/>
                <a:cs typeface="+mn-lt"/>
              </a:rPr>
              <a:t> </a:t>
            </a:r>
            <a:r>
              <a:rPr lang="pt-PT" err="1">
                <a:solidFill>
                  <a:srgbClr val="000000"/>
                </a:solidFill>
                <a:ea typeface="+mn-lt"/>
                <a:cs typeface="+mn-lt"/>
              </a:rPr>
              <a:t>state</a:t>
            </a:r>
            <a:r>
              <a:rPr lang="pt-PT">
                <a:solidFill>
                  <a:srgbClr val="000000"/>
                </a:solidFill>
                <a:ea typeface="+mn-lt"/>
                <a:cs typeface="+mn-lt"/>
              </a:rPr>
              <a:t> </a:t>
            </a:r>
            <a:r>
              <a:rPr lang="pt-PT" err="1">
                <a:solidFill>
                  <a:srgbClr val="000000"/>
                </a:solidFill>
                <a:ea typeface="+mn-lt"/>
                <a:cs typeface="+mn-lt"/>
              </a:rPr>
              <a:t>Backend</a:t>
            </a:r>
            <a:r>
              <a:rPr lang="pt-PT">
                <a:solidFill>
                  <a:srgbClr val="000000"/>
                </a:solidFill>
                <a:ea typeface="+mn-lt"/>
                <a:cs typeface="+mn-lt"/>
              </a:rPr>
              <a:t> </a:t>
            </a:r>
            <a:r>
              <a:rPr lang="pt-PT" err="1">
                <a:solidFill>
                  <a:srgbClr val="000000"/>
                </a:solidFill>
                <a:ea typeface="+mn-lt"/>
                <a:cs typeface="+mn-lt"/>
              </a:rPr>
              <a:t>with</a:t>
            </a:r>
            <a:r>
              <a:rPr lang="pt-PT">
                <a:solidFill>
                  <a:srgbClr val="000000"/>
                </a:solidFill>
                <a:ea typeface="+mn-lt"/>
                <a:cs typeface="+mn-lt"/>
              </a:rPr>
              <a:t> </a:t>
            </a:r>
            <a:r>
              <a:rPr lang="pt-PT" err="1">
                <a:solidFill>
                  <a:srgbClr val="000000"/>
                </a:solidFill>
                <a:ea typeface="+mn-lt"/>
                <a:cs typeface="+mn-lt"/>
              </a:rPr>
              <a:t>Rocksdb</a:t>
            </a:r>
          </a:p>
        </p:txBody>
      </p:sp>
      <p:sp>
        <p:nvSpPr>
          <p:cNvPr id="22" name="Rectangle: Rounded Corners 21">
            <a:extLst>
              <a:ext uri="{FF2B5EF4-FFF2-40B4-BE49-F238E27FC236}">
                <a16:creationId xmlns:a16="http://schemas.microsoft.com/office/drawing/2014/main" id="{336271FA-B2B8-5363-541F-4D91DC3EE3D2}"/>
              </a:ext>
            </a:extLst>
          </p:cNvPr>
          <p:cNvSpPr/>
          <p:nvPr/>
        </p:nvSpPr>
        <p:spPr>
          <a:xfrm>
            <a:off x="8469084" y="5617026"/>
            <a:ext cx="2764971" cy="67491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Encrypted</a:t>
            </a:r>
            <a:r>
              <a:rPr lang="pt-PT">
                <a:solidFill>
                  <a:srgbClr val="000000"/>
                </a:solidFill>
                <a:ea typeface="+mn-lt"/>
                <a:cs typeface="+mn-lt"/>
              </a:rPr>
              <a:t> </a:t>
            </a:r>
            <a:r>
              <a:rPr lang="pt-PT" err="1">
                <a:solidFill>
                  <a:srgbClr val="000000"/>
                </a:solidFill>
                <a:ea typeface="+mn-lt"/>
                <a:cs typeface="+mn-lt"/>
              </a:rPr>
              <a:t>communication</a:t>
            </a:r>
            <a:r>
              <a:rPr lang="pt-PT">
                <a:solidFill>
                  <a:srgbClr val="000000"/>
                </a:solidFill>
                <a:ea typeface="+mn-lt"/>
                <a:cs typeface="+mn-lt"/>
              </a:rPr>
              <a:t> </a:t>
            </a:r>
            <a:r>
              <a:rPr lang="pt-PT" err="1">
                <a:solidFill>
                  <a:srgbClr val="000000"/>
                </a:solidFill>
                <a:ea typeface="+mn-lt"/>
                <a:cs typeface="+mn-lt"/>
              </a:rPr>
              <a:t>with</a:t>
            </a:r>
            <a:r>
              <a:rPr lang="pt-PT">
                <a:solidFill>
                  <a:srgbClr val="000000"/>
                </a:solidFill>
                <a:ea typeface="+mn-lt"/>
                <a:cs typeface="+mn-lt"/>
              </a:rPr>
              <a:t> </a:t>
            </a:r>
            <a:r>
              <a:rPr lang="pt-PT" err="1">
                <a:solidFill>
                  <a:srgbClr val="000000"/>
                </a:solidFill>
                <a:ea typeface="+mn-lt"/>
                <a:cs typeface="+mn-lt"/>
              </a:rPr>
              <a:t>kafka</a:t>
            </a:r>
            <a:endParaRPr lang="en-US" err="1"/>
          </a:p>
        </p:txBody>
      </p:sp>
      <p:pic>
        <p:nvPicPr>
          <p:cNvPr id="25" name="Picture 24" descr="Green Check Mark PNGs for Free Download">
            <a:extLst>
              <a:ext uri="{FF2B5EF4-FFF2-40B4-BE49-F238E27FC236}">
                <a16:creationId xmlns:a16="http://schemas.microsoft.com/office/drawing/2014/main" id="{98818C34-D26E-EFDA-D91C-6FFF38463728}"/>
              </a:ext>
            </a:extLst>
          </p:cNvPr>
          <p:cNvPicPr>
            <a:picLocks noChangeAspect="1"/>
          </p:cNvPicPr>
          <p:nvPr/>
        </p:nvPicPr>
        <p:blipFill>
          <a:blip r:embed="rId4"/>
          <a:stretch>
            <a:fillRect/>
          </a:stretch>
        </p:blipFill>
        <p:spPr>
          <a:xfrm>
            <a:off x="7962900" y="3292928"/>
            <a:ext cx="337458" cy="337458"/>
          </a:xfrm>
          <a:prstGeom prst="rect">
            <a:avLst/>
          </a:prstGeom>
        </p:spPr>
      </p:pic>
      <p:pic>
        <p:nvPicPr>
          <p:cNvPr id="29" name="Picture 28" descr="Green Check Mark PNGs for Free Download">
            <a:extLst>
              <a:ext uri="{FF2B5EF4-FFF2-40B4-BE49-F238E27FC236}">
                <a16:creationId xmlns:a16="http://schemas.microsoft.com/office/drawing/2014/main" id="{84C4B5D1-5964-BEB2-F5EB-21AC844848B6}"/>
              </a:ext>
            </a:extLst>
          </p:cNvPr>
          <p:cNvPicPr>
            <a:picLocks noChangeAspect="1"/>
          </p:cNvPicPr>
          <p:nvPr/>
        </p:nvPicPr>
        <p:blipFill>
          <a:blip r:embed="rId4"/>
          <a:stretch>
            <a:fillRect/>
          </a:stretch>
        </p:blipFill>
        <p:spPr>
          <a:xfrm>
            <a:off x="7962900" y="4163784"/>
            <a:ext cx="337458" cy="337458"/>
          </a:xfrm>
          <a:prstGeom prst="rect">
            <a:avLst/>
          </a:prstGeom>
        </p:spPr>
      </p:pic>
      <p:pic>
        <p:nvPicPr>
          <p:cNvPr id="32" name="Picture 31" descr="Green Check Mark PNGs for Free Download">
            <a:extLst>
              <a:ext uri="{FF2B5EF4-FFF2-40B4-BE49-F238E27FC236}">
                <a16:creationId xmlns:a16="http://schemas.microsoft.com/office/drawing/2014/main" id="{3CD9984F-EFCF-3601-9B62-D3859C025B1F}"/>
              </a:ext>
            </a:extLst>
          </p:cNvPr>
          <p:cNvPicPr>
            <a:picLocks noChangeAspect="1"/>
          </p:cNvPicPr>
          <p:nvPr/>
        </p:nvPicPr>
        <p:blipFill>
          <a:blip r:embed="rId4"/>
          <a:stretch>
            <a:fillRect/>
          </a:stretch>
        </p:blipFill>
        <p:spPr>
          <a:xfrm>
            <a:off x="11108871" y="4969328"/>
            <a:ext cx="337458" cy="337458"/>
          </a:xfrm>
          <a:prstGeom prst="rect">
            <a:avLst/>
          </a:prstGeom>
        </p:spPr>
      </p:pic>
      <p:sp>
        <p:nvSpPr>
          <p:cNvPr id="6" name="Arrow: Right 5">
            <a:extLst>
              <a:ext uri="{FF2B5EF4-FFF2-40B4-BE49-F238E27FC236}">
                <a16:creationId xmlns:a16="http://schemas.microsoft.com/office/drawing/2014/main" id="{12E4051E-B8C7-3D1F-E735-A7D0D6F487DF}"/>
              </a:ext>
            </a:extLst>
          </p:cNvPr>
          <p:cNvSpPr/>
          <p:nvPr/>
        </p:nvSpPr>
        <p:spPr>
          <a:xfrm>
            <a:off x="9622971" y="1055914"/>
            <a:ext cx="457200" cy="3156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0BB867D-9864-D6BB-96E4-CF0FE2ED217C}"/>
              </a:ext>
            </a:extLst>
          </p:cNvPr>
          <p:cNvSpPr/>
          <p:nvPr/>
        </p:nvSpPr>
        <p:spPr>
          <a:xfrm rot="10800000">
            <a:off x="3341913" y="1055914"/>
            <a:ext cx="457200" cy="3156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9130FA13-0674-EBE0-4E09-B44AF4E007C5}"/>
              </a:ext>
            </a:extLst>
          </p:cNvPr>
          <p:cNvSpPr/>
          <p:nvPr/>
        </p:nvSpPr>
        <p:spPr>
          <a:xfrm>
            <a:off x="6651171" y="1088572"/>
            <a:ext cx="195943" cy="19594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ECE3E50-7F3E-3616-CC51-7429025373E9}"/>
              </a:ext>
            </a:extLst>
          </p:cNvPr>
          <p:cNvSpPr/>
          <p:nvPr/>
        </p:nvSpPr>
        <p:spPr>
          <a:xfrm>
            <a:off x="2307769" y="1436912"/>
            <a:ext cx="2764971" cy="67491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ea typeface="+mn-lt"/>
                <a:cs typeface="+mn-lt"/>
              </a:rPr>
              <a:t>Default</a:t>
            </a:r>
            <a:r>
              <a:rPr lang="pt-PT">
                <a:solidFill>
                  <a:srgbClr val="000000"/>
                </a:solidFill>
                <a:ea typeface="+mn-lt"/>
                <a:cs typeface="+mn-lt"/>
              </a:rPr>
              <a:t> </a:t>
            </a:r>
            <a:r>
              <a:rPr lang="pt-PT" err="1">
                <a:solidFill>
                  <a:srgbClr val="000000"/>
                </a:solidFill>
                <a:ea typeface="+mn-lt"/>
                <a:cs typeface="+mn-lt"/>
              </a:rPr>
              <a:t>configurations</a:t>
            </a:r>
          </a:p>
        </p:txBody>
      </p:sp>
      <p:sp>
        <p:nvSpPr>
          <p:cNvPr id="27" name="Rectangle: Rounded Corners 26">
            <a:extLst>
              <a:ext uri="{FF2B5EF4-FFF2-40B4-BE49-F238E27FC236}">
                <a16:creationId xmlns:a16="http://schemas.microsoft.com/office/drawing/2014/main" id="{4B415FC8-31D7-1080-0ECF-BDDCEB66B93B}"/>
              </a:ext>
            </a:extLst>
          </p:cNvPr>
          <p:cNvSpPr/>
          <p:nvPr/>
        </p:nvSpPr>
        <p:spPr>
          <a:xfrm>
            <a:off x="5399310" y="2285998"/>
            <a:ext cx="2743201" cy="674914"/>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cs typeface="Calibri"/>
              </a:rPr>
              <a:t>Simple</a:t>
            </a:r>
            <a:r>
              <a:rPr lang="pt-PT">
                <a:solidFill>
                  <a:srgbClr val="000000"/>
                </a:solidFill>
                <a:cs typeface="Calibri"/>
              </a:rPr>
              <a:t> </a:t>
            </a:r>
            <a:r>
              <a:rPr lang="pt-PT" err="1">
                <a:solidFill>
                  <a:srgbClr val="000000"/>
                </a:solidFill>
                <a:cs typeface="Calibri"/>
              </a:rPr>
              <a:t>Monitoring</a:t>
            </a:r>
            <a:r>
              <a:rPr lang="pt-PT">
                <a:solidFill>
                  <a:srgbClr val="000000"/>
                </a:solidFill>
                <a:cs typeface="Calibri"/>
              </a:rPr>
              <a:t> in UI</a:t>
            </a:r>
            <a:endParaRPr lang="en-US"/>
          </a:p>
        </p:txBody>
      </p:sp>
      <p:sp>
        <p:nvSpPr>
          <p:cNvPr id="28" name="Rectangle: Rounded Corners 27">
            <a:extLst>
              <a:ext uri="{FF2B5EF4-FFF2-40B4-BE49-F238E27FC236}">
                <a16:creationId xmlns:a16="http://schemas.microsoft.com/office/drawing/2014/main" id="{6DD9FD3D-51B9-580D-4B85-ED8AADB3C0A4}"/>
              </a:ext>
            </a:extLst>
          </p:cNvPr>
          <p:cNvSpPr/>
          <p:nvPr/>
        </p:nvSpPr>
        <p:spPr>
          <a:xfrm>
            <a:off x="8469084" y="2253339"/>
            <a:ext cx="2764971" cy="67491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PT" err="1">
                <a:solidFill>
                  <a:srgbClr val="000000"/>
                </a:solidFill>
                <a:cs typeface="Calibri"/>
              </a:rPr>
              <a:t>Exporting</a:t>
            </a:r>
            <a:r>
              <a:rPr lang="pt-PT">
                <a:solidFill>
                  <a:srgbClr val="000000"/>
                </a:solidFill>
                <a:cs typeface="Calibri"/>
              </a:rPr>
              <a:t> </a:t>
            </a:r>
            <a:r>
              <a:rPr lang="pt-PT" err="1">
                <a:solidFill>
                  <a:srgbClr val="000000"/>
                </a:solidFill>
                <a:cs typeface="Calibri"/>
              </a:rPr>
              <a:t>Metrics</a:t>
            </a:r>
            <a:r>
              <a:rPr lang="pt-PT">
                <a:solidFill>
                  <a:srgbClr val="000000"/>
                </a:solidFill>
                <a:cs typeface="Calibri"/>
              </a:rPr>
              <a:t> </a:t>
            </a:r>
            <a:r>
              <a:rPr lang="pt-PT" err="1">
                <a:solidFill>
                  <a:srgbClr val="000000"/>
                </a:solidFill>
                <a:cs typeface="Calibri"/>
              </a:rPr>
              <a:t>and</a:t>
            </a:r>
            <a:r>
              <a:rPr lang="pt-PT">
                <a:solidFill>
                  <a:srgbClr val="000000"/>
                </a:solidFill>
                <a:cs typeface="Calibri"/>
              </a:rPr>
              <a:t> </a:t>
            </a:r>
            <a:r>
              <a:rPr lang="pt-PT" err="1">
                <a:solidFill>
                  <a:srgbClr val="000000"/>
                </a:solidFill>
                <a:cs typeface="Calibri"/>
              </a:rPr>
              <a:t>Dashboards</a:t>
            </a:r>
          </a:p>
        </p:txBody>
      </p:sp>
      <p:pic>
        <p:nvPicPr>
          <p:cNvPr id="30" name="Picture 29" descr="Green Check Mark PNGs for Free Download">
            <a:extLst>
              <a:ext uri="{FF2B5EF4-FFF2-40B4-BE49-F238E27FC236}">
                <a16:creationId xmlns:a16="http://schemas.microsoft.com/office/drawing/2014/main" id="{0471BC36-AFEF-127B-2CB8-F6F1F436356A}"/>
              </a:ext>
            </a:extLst>
          </p:cNvPr>
          <p:cNvPicPr>
            <a:picLocks noChangeAspect="1"/>
          </p:cNvPicPr>
          <p:nvPr/>
        </p:nvPicPr>
        <p:blipFill>
          <a:blip r:embed="rId4"/>
          <a:stretch>
            <a:fillRect/>
          </a:stretch>
        </p:blipFill>
        <p:spPr>
          <a:xfrm>
            <a:off x="11119758" y="4152899"/>
            <a:ext cx="337458" cy="337458"/>
          </a:xfrm>
          <a:prstGeom prst="rect">
            <a:avLst/>
          </a:prstGeom>
        </p:spPr>
      </p:pic>
      <p:pic>
        <p:nvPicPr>
          <p:cNvPr id="33" name="Picture 32" descr="Green Check Mark PNGs for Free Download">
            <a:extLst>
              <a:ext uri="{FF2B5EF4-FFF2-40B4-BE49-F238E27FC236}">
                <a16:creationId xmlns:a16="http://schemas.microsoft.com/office/drawing/2014/main" id="{AEDA3A6E-991B-F9FC-CCA1-197153B5CC0E}"/>
              </a:ext>
            </a:extLst>
          </p:cNvPr>
          <p:cNvPicPr>
            <a:picLocks noChangeAspect="1"/>
          </p:cNvPicPr>
          <p:nvPr/>
        </p:nvPicPr>
        <p:blipFill>
          <a:blip r:embed="rId4"/>
          <a:stretch>
            <a:fillRect/>
          </a:stretch>
        </p:blipFill>
        <p:spPr>
          <a:xfrm>
            <a:off x="7962900" y="4980212"/>
            <a:ext cx="337458" cy="337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6CBFE-C240-0727-8DFC-44DBA0F015F5}"/>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381602CC-2BFE-0C3D-0065-D55984A0BC2F}"/>
              </a:ext>
            </a:extLst>
          </p:cNvPr>
          <p:cNvSpPr>
            <a:spLocks noGrp="1" noChangeArrowheads="1"/>
          </p:cNvSpPr>
          <p:nvPr>
            <p:ph type="body" sz="quarter" idx="11"/>
          </p:nvPr>
        </p:nvSpPr>
        <p:spPr>
          <a:xfrm>
            <a:off x="1638300" y="367505"/>
            <a:ext cx="3851558" cy="536575"/>
          </a:xfrm>
        </p:spPr>
        <p:txBody>
          <a:bodyPr>
            <a:normAutofit/>
          </a:bodyPr>
          <a:lstStyle/>
          <a:p>
            <a:r>
              <a:rPr lang="en-GB" altLang="en-US">
                <a:latin typeface="Lato"/>
                <a:ea typeface="Lato"/>
                <a:cs typeface="Lato"/>
              </a:rPr>
              <a:t>What is </a:t>
            </a:r>
            <a:r>
              <a:rPr lang="en-GB" altLang="en-US" err="1">
                <a:latin typeface="Lato"/>
                <a:ea typeface="Lato"/>
                <a:cs typeface="Lato"/>
              </a:rPr>
              <a:t>PyFlink</a:t>
            </a:r>
            <a:r>
              <a:rPr lang="en-GB" altLang="en-US">
                <a:latin typeface="Lato"/>
                <a:ea typeface="Lato"/>
                <a:cs typeface="Lato"/>
              </a:rPr>
              <a:t>?</a:t>
            </a:r>
            <a:endParaRPr lang="en-GB" altLang="en-US"/>
          </a:p>
        </p:txBody>
      </p:sp>
      <p:pic>
        <p:nvPicPr>
          <p:cNvPr id="5" name="Picture 4">
            <a:extLst>
              <a:ext uri="{FF2B5EF4-FFF2-40B4-BE49-F238E27FC236}">
                <a16:creationId xmlns:a16="http://schemas.microsoft.com/office/drawing/2014/main" id="{1ADC4F61-4758-3BF4-A771-2BFADF548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E5261941-A747-8524-DD0F-ED30018B306B}"/>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22E4C1E1-5BC6-55DC-9BC3-838D99F0AAA0}"/>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2</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Content Placeholder 3">
            <a:extLst>
              <a:ext uri="{FF2B5EF4-FFF2-40B4-BE49-F238E27FC236}">
                <a16:creationId xmlns:a16="http://schemas.microsoft.com/office/drawing/2014/main" id="{76200A2C-4140-6026-75CF-74CC90E78937}"/>
              </a:ext>
            </a:extLst>
          </p:cNvPr>
          <p:cNvSpPr txBox="1">
            <a:spLocks noChangeArrowheads="1"/>
          </p:cNvSpPr>
          <p:nvPr/>
        </p:nvSpPr>
        <p:spPr bwMode="auto">
          <a:xfrm>
            <a:off x="3122312" y="3765760"/>
            <a:ext cx="3713836" cy="96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fontAlgn="base">
              <a:lnSpc>
                <a:spcPct val="100000"/>
              </a:lnSpc>
              <a:spcBef>
                <a:spcPts val="1000"/>
              </a:spcBef>
              <a:spcAft>
                <a:spcPct val="0"/>
              </a:spcAft>
              <a:buFont typeface="Arial" panose="020B0604020202020204" pitchFamily="34" charset="0"/>
              <a:buNone/>
              <a:defRPr sz="15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PT" sz="2200" b="0" i="0" u="none" strike="noStrike">
              <a:effectLst/>
            </a:endParaRPr>
          </a:p>
        </p:txBody>
      </p:sp>
      <p:sp>
        <p:nvSpPr>
          <p:cNvPr id="6" name="Rectangle: Rounded Corners 5">
            <a:extLst>
              <a:ext uri="{FF2B5EF4-FFF2-40B4-BE49-F238E27FC236}">
                <a16:creationId xmlns:a16="http://schemas.microsoft.com/office/drawing/2014/main" id="{B1C75CBE-FCA4-5C6F-8F47-EF415E006901}"/>
              </a:ext>
            </a:extLst>
          </p:cNvPr>
          <p:cNvSpPr/>
          <p:nvPr/>
        </p:nvSpPr>
        <p:spPr>
          <a:xfrm>
            <a:off x="4669971" y="1600200"/>
            <a:ext cx="5529942" cy="892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800">
                <a:solidFill>
                  <a:schemeClr val="bg1"/>
                </a:solidFill>
                <a:ea typeface="+mn-lt"/>
                <a:cs typeface="+mn-lt"/>
              </a:rPr>
              <a:t>A </a:t>
            </a:r>
            <a:r>
              <a:rPr lang="pt-PT" sz="2800" err="1">
                <a:solidFill>
                  <a:schemeClr val="bg1"/>
                </a:solidFill>
                <a:ea typeface="+mn-lt"/>
                <a:cs typeface="+mn-lt"/>
              </a:rPr>
              <a:t>Python</a:t>
            </a:r>
            <a:r>
              <a:rPr lang="pt-PT" sz="2800">
                <a:solidFill>
                  <a:schemeClr val="bg1"/>
                </a:solidFill>
                <a:ea typeface="+mn-lt"/>
                <a:cs typeface="+mn-lt"/>
              </a:rPr>
              <a:t> API for </a:t>
            </a:r>
            <a:r>
              <a:rPr lang="pt-PT" sz="2800" err="1">
                <a:solidFill>
                  <a:schemeClr val="bg1"/>
                </a:solidFill>
                <a:ea typeface="+mn-lt"/>
                <a:cs typeface="+mn-lt"/>
              </a:rPr>
              <a:t>Flink</a:t>
            </a:r>
            <a:endParaRPr lang="en-US" sz="2800">
              <a:solidFill>
                <a:schemeClr val="bg1"/>
              </a:solidFill>
              <a:cs typeface="Calibri"/>
            </a:endParaRPr>
          </a:p>
        </p:txBody>
      </p:sp>
      <p:sp>
        <p:nvSpPr>
          <p:cNvPr id="9" name="Rectangle: Rounded Corners 8">
            <a:extLst>
              <a:ext uri="{FF2B5EF4-FFF2-40B4-BE49-F238E27FC236}">
                <a16:creationId xmlns:a16="http://schemas.microsoft.com/office/drawing/2014/main" id="{ADD0D80B-5C00-DB02-39DB-A1EE3946935A}"/>
              </a:ext>
            </a:extLst>
          </p:cNvPr>
          <p:cNvSpPr/>
          <p:nvPr/>
        </p:nvSpPr>
        <p:spPr>
          <a:xfrm>
            <a:off x="2275113" y="3189514"/>
            <a:ext cx="5529942" cy="892628"/>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PT" sz="2200">
              <a:solidFill>
                <a:srgbClr val="000000"/>
              </a:solidFill>
              <a:ea typeface="+mn-lt"/>
              <a:cs typeface="+mn-lt"/>
            </a:endParaRPr>
          </a:p>
          <a:p>
            <a:pPr algn="ctr"/>
            <a:r>
              <a:rPr lang="pt-PT" sz="2800" err="1">
                <a:solidFill>
                  <a:srgbClr val="000000"/>
                </a:solidFill>
                <a:ea typeface="+mn-lt"/>
                <a:cs typeface="+mn-lt"/>
              </a:rPr>
              <a:t>Batch</a:t>
            </a:r>
            <a:r>
              <a:rPr lang="pt-PT" sz="2800">
                <a:solidFill>
                  <a:srgbClr val="000000"/>
                </a:solidFill>
                <a:ea typeface="+mn-lt"/>
                <a:cs typeface="+mn-lt"/>
              </a:rPr>
              <a:t> &amp; </a:t>
            </a:r>
            <a:r>
              <a:rPr lang="pt-PT" sz="2800" err="1">
                <a:solidFill>
                  <a:srgbClr val="000000"/>
                </a:solidFill>
                <a:ea typeface="+mn-lt"/>
                <a:cs typeface="+mn-lt"/>
              </a:rPr>
              <a:t>Stream</a:t>
            </a:r>
            <a:r>
              <a:rPr lang="pt-PT" sz="2800">
                <a:solidFill>
                  <a:srgbClr val="000000"/>
                </a:solidFill>
                <a:ea typeface="+mn-lt"/>
                <a:cs typeface="+mn-lt"/>
              </a:rPr>
              <a:t> </a:t>
            </a:r>
            <a:r>
              <a:rPr lang="pt-PT" sz="2800" err="1">
                <a:solidFill>
                  <a:srgbClr val="000000"/>
                </a:solidFill>
                <a:ea typeface="+mn-lt"/>
                <a:cs typeface="+mn-lt"/>
              </a:rPr>
              <a:t>Processing</a:t>
            </a:r>
            <a:endParaRPr lang="en-US" sz="2800">
              <a:cs typeface="Calibri"/>
            </a:endParaRPr>
          </a:p>
          <a:p>
            <a:pPr algn="ctr"/>
            <a:endParaRPr lang="pt-PT" sz="2800">
              <a:solidFill>
                <a:schemeClr val="bg1"/>
              </a:solidFill>
              <a:cs typeface="Calibri"/>
            </a:endParaRPr>
          </a:p>
        </p:txBody>
      </p:sp>
      <p:sp>
        <p:nvSpPr>
          <p:cNvPr id="10" name="Rectangle: Rounded Corners 9">
            <a:extLst>
              <a:ext uri="{FF2B5EF4-FFF2-40B4-BE49-F238E27FC236}">
                <a16:creationId xmlns:a16="http://schemas.microsoft.com/office/drawing/2014/main" id="{DD843B91-12E6-047C-1E49-6814AE068725}"/>
              </a:ext>
            </a:extLst>
          </p:cNvPr>
          <p:cNvSpPr/>
          <p:nvPr/>
        </p:nvSpPr>
        <p:spPr>
          <a:xfrm>
            <a:off x="4669970" y="4680856"/>
            <a:ext cx="5529942" cy="892628"/>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t-PT" sz="2800">
              <a:solidFill>
                <a:srgbClr val="000000"/>
              </a:solidFill>
              <a:ea typeface="+mn-lt"/>
              <a:cs typeface="+mn-lt"/>
            </a:endParaRPr>
          </a:p>
          <a:p>
            <a:pPr algn="ctr"/>
            <a:r>
              <a:rPr lang="pt-PT" sz="2800" err="1">
                <a:solidFill>
                  <a:srgbClr val="000000"/>
                </a:solidFill>
                <a:ea typeface="+mn-lt"/>
                <a:cs typeface="+mn-lt"/>
              </a:rPr>
              <a:t>Table</a:t>
            </a:r>
            <a:r>
              <a:rPr lang="pt-PT" sz="2800">
                <a:solidFill>
                  <a:srgbClr val="000000"/>
                </a:solidFill>
                <a:ea typeface="+mn-lt"/>
                <a:cs typeface="+mn-lt"/>
              </a:rPr>
              <a:t> API &amp; </a:t>
            </a:r>
            <a:r>
              <a:rPr lang="pt-PT" sz="2800" err="1">
                <a:solidFill>
                  <a:srgbClr val="000000"/>
                </a:solidFill>
                <a:ea typeface="+mn-lt"/>
                <a:cs typeface="+mn-lt"/>
              </a:rPr>
              <a:t>Datastream</a:t>
            </a:r>
            <a:r>
              <a:rPr lang="pt-PT" sz="2800">
                <a:solidFill>
                  <a:srgbClr val="000000"/>
                </a:solidFill>
                <a:ea typeface="+mn-lt"/>
                <a:cs typeface="+mn-lt"/>
              </a:rPr>
              <a:t> API</a:t>
            </a:r>
            <a:endParaRPr lang="en-US" sz="2400">
              <a:cs typeface="Calibri"/>
            </a:endParaRPr>
          </a:p>
          <a:p>
            <a:pPr algn="ctr"/>
            <a:endParaRPr lang="pt-PT" sz="2800">
              <a:solidFill>
                <a:schemeClr val="bg1"/>
              </a:solidFill>
              <a:cs typeface="Calibri"/>
            </a:endParaRPr>
          </a:p>
        </p:txBody>
      </p:sp>
    </p:spTree>
    <p:extLst>
      <p:ext uri="{BB962C8B-B14F-4D97-AF65-F5344CB8AC3E}">
        <p14:creationId xmlns:p14="http://schemas.microsoft.com/office/powerpoint/2010/main" val="3960597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8A844779-6BE3-6449-F52D-F6E5D948F15D}"/>
              </a:ext>
            </a:extLst>
          </p:cNvPr>
          <p:cNvSpPr>
            <a:spLocks noGrp="1" noChangeArrowheads="1"/>
          </p:cNvSpPr>
          <p:nvPr>
            <p:ph type="body" sz="quarter" idx="11"/>
          </p:nvPr>
        </p:nvSpPr>
        <p:spPr>
          <a:xfrm>
            <a:off x="1638300" y="367505"/>
            <a:ext cx="2921000" cy="536575"/>
          </a:xfrm>
        </p:spPr>
        <p:txBody>
          <a:bodyPr>
            <a:normAutofit fontScale="92500"/>
          </a:bodyPr>
          <a:lstStyle/>
          <a:p>
            <a:r>
              <a:rPr lang="en-GB" altLang="en-US">
                <a:latin typeface="Lato"/>
                <a:ea typeface="Lato"/>
                <a:cs typeface="Lato"/>
              </a:rPr>
              <a:t>Under the Hood</a:t>
            </a:r>
            <a:endParaRPr lang="en-GB" altLang="en-US"/>
          </a:p>
        </p:txBody>
      </p:sp>
      <p:pic>
        <p:nvPicPr>
          <p:cNvPr id="5" name="Picture 4">
            <a:extLst>
              <a:ext uri="{FF2B5EF4-FFF2-40B4-BE49-F238E27FC236}">
                <a16:creationId xmlns:a16="http://schemas.microsoft.com/office/drawing/2014/main" id="{FC4045CD-5742-313C-26C8-389486C8C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D7B78C09-16D8-DFBB-A7A2-73002696CEC7}"/>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B0A1B94E-49F2-CA7D-4530-83AFADAC2E1B}"/>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3</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6" name="Tabela 5">
            <a:extLst>
              <a:ext uri="{FF2B5EF4-FFF2-40B4-BE49-F238E27FC236}">
                <a16:creationId xmlns:a16="http://schemas.microsoft.com/office/drawing/2014/main" id="{F506E5C2-6AC0-C21F-283B-43B733E765A8}"/>
              </a:ext>
            </a:extLst>
          </p:cNvPr>
          <p:cNvGraphicFramePr>
            <a:graphicFrameLocks noGrp="1"/>
          </p:cNvGraphicFramePr>
          <p:nvPr>
            <p:extLst>
              <p:ext uri="{D42A27DB-BD31-4B8C-83A1-F6EECF244321}">
                <p14:modId xmlns:p14="http://schemas.microsoft.com/office/powerpoint/2010/main" val="1460593930"/>
              </p:ext>
            </p:extLst>
          </p:nvPr>
        </p:nvGraphicFramePr>
        <p:xfrm>
          <a:off x="2767157" y="1430152"/>
          <a:ext cx="8947944" cy="4002195"/>
        </p:xfrm>
        <a:graphic>
          <a:graphicData uri="http://schemas.openxmlformats.org/drawingml/2006/table">
            <a:tbl>
              <a:tblPr/>
              <a:tblGrid>
                <a:gridCol w="2547257">
                  <a:extLst>
                    <a:ext uri="{9D8B030D-6E8A-4147-A177-3AD203B41FA5}">
                      <a16:colId xmlns:a16="http://schemas.microsoft.com/office/drawing/2014/main" val="3856122283"/>
                    </a:ext>
                  </a:extLst>
                </a:gridCol>
                <a:gridCol w="6400687">
                  <a:extLst>
                    <a:ext uri="{9D8B030D-6E8A-4147-A177-3AD203B41FA5}">
                      <a16:colId xmlns:a16="http://schemas.microsoft.com/office/drawing/2014/main" val="3891121690"/>
                    </a:ext>
                  </a:extLst>
                </a:gridCol>
              </a:tblGrid>
              <a:tr h="908060">
                <a:tc>
                  <a:txBody>
                    <a:bodyPr/>
                    <a:lstStyle/>
                    <a:p>
                      <a:pPr algn="ctr" fontAlgn="auto"/>
                      <a:r>
                        <a:rPr lang="en-US" sz="2400" b="1" i="0">
                          <a:solidFill>
                            <a:srgbClr val="FFFFFF"/>
                          </a:solidFill>
                          <a:effectLst/>
                          <a:latin typeface="Calibri"/>
                        </a:rPr>
                        <a:t>​Layer</a:t>
                      </a:r>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D35B0"/>
                    </a:solidFill>
                  </a:tcPr>
                </a:tc>
                <a:tc>
                  <a:txBody>
                    <a:bodyPr/>
                    <a:lstStyle/>
                    <a:p>
                      <a:pPr algn="ctr" fontAlgn="base"/>
                      <a:r>
                        <a:rPr lang="en-US" sz="2400" b="1" i="0">
                          <a:solidFill>
                            <a:srgbClr val="FFFFFF"/>
                          </a:solidFill>
                          <a:effectLst/>
                          <a:latin typeface="Calibri"/>
                        </a:rPr>
                        <a:t>Description</a:t>
                      </a:r>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5D35B0"/>
                    </a:solidFill>
                  </a:tcPr>
                </a:tc>
                <a:extLst>
                  <a:ext uri="{0D108BD9-81ED-4DB2-BD59-A6C34878D82A}">
                    <a16:rowId xmlns:a16="http://schemas.microsoft.com/office/drawing/2014/main" val="4227503610"/>
                  </a:ext>
                </a:extLst>
              </a:tr>
              <a:tr h="1446169">
                <a:tc>
                  <a:txBody>
                    <a:bodyPr/>
                    <a:lstStyle/>
                    <a:p>
                      <a:pPr algn="ctr" fontAlgn="base"/>
                      <a:r>
                        <a:rPr lang="en-US" sz="2400" b="1" i="0">
                          <a:solidFill>
                            <a:srgbClr val="000000"/>
                          </a:solidFill>
                          <a:effectLst/>
                          <a:latin typeface="Calibri"/>
                        </a:rPr>
                        <a:t>Integration Layer</a:t>
                      </a:r>
                      <a:endParaRPr lang="en-US" sz="2400" b="0" i="0">
                        <a:solidFill>
                          <a:srgbClr val="000000"/>
                        </a:solidFill>
                        <a:effectLst/>
                        <a:latin typeface="Calibri"/>
                      </a:endParaRPr>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CEE4"/>
                    </a:solidFill>
                  </a:tcPr>
                </a:tc>
                <a:tc>
                  <a:txBody>
                    <a:bodyPr/>
                    <a:lstStyle/>
                    <a:p>
                      <a:pPr algn="ctr" fontAlgn="base"/>
                      <a:r>
                        <a:rPr lang="en-US" sz="2400" b="0" i="0" u="none" strike="noStrike">
                          <a:solidFill>
                            <a:srgbClr val="374151"/>
                          </a:solidFill>
                          <a:effectLst/>
                          <a:latin typeface="Calibri"/>
                        </a:rPr>
                        <a:t>Ensures Python developers can express their logic using familiar Python syntax. Provides the necessary interfaces, bindings, and bridges.</a:t>
                      </a:r>
                      <a:endParaRPr lang="en-US" sz="2400"/>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CEE4"/>
                    </a:solidFill>
                  </a:tcPr>
                </a:tc>
                <a:extLst>
                  <a:ext uri="{0D108BD9-81ED-4DB2-BD59-A6C34878D82A}">
                    <a16:rowId xmlns:a16="http://schemas.microsoft.com/office/drawing/2014/main" val="1040761882"/>
                  </a:ext>
                </a:extLst>
              </a:tr>
              <a:tr h="1647966">
                <a:tc>
                  <a:txBody>
                    <a:bodyPr/>
                    <a:lstStyle/>
                    <a:p>
                      <a:pPr algn="ctr" fontAlgn="base"/>
                      <a:r>
                        <a:rPr lang="en-US" sz="2400" b="1" i="0">
                          <a:solidFill>
                            <a:srgbClr val="000000"/>
                          </a:solidFill>
                          <a:effectLst/>
                          <a:latin typeface="Calibri"/>
                        </a:rPr>
                        <a:t>Compilation Layer</a:t>
                      </a:r>
                      <a:endParaRPr lang="en-US" sz="2400" b="0" i="0">
                        <a:solidFill>
                          <a:srgbClr val="000000"/>
                        </a:solidFill>
                        <a:effectLst/>
                        <a:latin typeface="Calibri"/>
                      </a:endParaRPr>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8F2"/>
                    </a:solidFill>
                  </a:tcPr>
                </a:tc>
                <a:tc>
                  <a:txBody>
                    <a:bodyPr/>
                    <a:lstStyle/>
                    <a:p>
                      <a:pPr lvl="0" algn="ctr">
                        <a:buNone/>
                      </a:pPr>
                      <a:r>
                        <a:rPr lang="en-US" sz="2400" b="0" i="0" u="none" strike="noStrike">
                          <a:solidFill>
                            <a:srgbClr val="374151"/>
                          </a:solidFill>
                          <a:effectLst/>
                          <a:latin typeface="Calibri"/>
                        </a:rPr>
                        <a:t>Converts Python code into Java bytecode for execution on the Flink cluster.</a:t>
                      </a:r>
                      <a:endParaRPr lang="en-US" sz="2400" b="0" i="0">
                        <a:solidFill>
                          <a:srgbClr val="374151"/>
                        </a:solidFill>
                        <a:effectLst/>
                        <a:latin typeface="Calibri"/>
                      </a:endParaRPr>
                    </a:p>
                  </a:txBody>
                  <a:tcPr marL="81207" marR="81207" marT="40603" marB="4060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8F2"/>
                    </a:solidFill>
                  </a:tcPr>
                </a:tc>
                <a:extLst>
                  <a:ext uri="{0D108BD9-81ED-4DB2-BD59-A6C34878D82A}">
                    <a16:rowId xmlns:a16="http://schemas.microsoft.com/office/drawing/2014/main" val="3065732823"/>
                  </a:ext>
                </a:extLst>
              </a:tr>
            </a:tbl>
          </a:graphicData>
        </a:graphic>
      </p:graphicFrame>
    </p:spTree>
    <p:extLst>
      <p:ext uri="{BB962C8B-B14F-4D97-AF65-F5344CB8AC3E}">
        <p14:creationId xmlns:p14="http://schemas.microsoft.com/office/powerpoint/2010/main" val="1399505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8A844779-6BE3-6449-F52D-F6E5D948F15D}"/>
              </a:ext>
            </a:extLst>
          </p:cNvPr>
          <p:cNvSpPr>
            <a:spLocks noGrp="1" noChangeArrowheads="1"/>
          </p:cNvSpPr>
          <p:nvPr>
            <p:ph type="body" sz="quarter" idx="11"/>
          </p:nvPr>
        </p:nvSpPr>
        <p:spPr>
          <a:xfrm>
            <a:off x="1638300" y="367505"/>
            <a:ext cx="3937000" cy="536575"/>
          </a:xfrm>
        </p:spPr>
        <p:txBody>
          <a:bodyPr>
            <a:normAutofit/>
          </a:bodyPr>
          <a:lstStyle/>
          <a:p>
            <a:r>
              <a:rPr lang="en-GB" altLang="en-US">
                <a:latin typeface="Lato"/>
                <a:ea typeface="Lato"/>
                <a:cs typeface="Lato"/>
              </a:rPr>
              <a:t>Workflow</a:t>
            </a:r>
            <a:endParaRPr lang="en-GB" altLang="en-US"/>
          </a:p>
          <a:p>
            <a:endParaRPr lang="en-GB" altLang="en-US"/>
          </a:p>
        </p:txBody>
      </p:sp>
      <p:pic>
        <p:nvPicPr>
          <p:cNvPr id="5" name="Picture 4">
            <a:extLst>
              <a:ext uri="{FF2B5EF4-FFF2-40B4-BE49-F238E27FC236}">
                <a16:creationId xmlns:a16="http://schemas.microsoft.com/office/drawing/2014/main" id="{FC4045CD-5742-313C-26C8-389486C8C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D7B78C09-16D8-DFBB-A7A2-73002696CEC7}"/>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B0A1B94E-49F2-CA7D-4530-83AFADAC2E1B}"/>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4</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1">
            <a:extLst>
              <a:ext uri="{FF2B5EF4-FFF2-40B4-BE49-F238E27FC236}">
                <a16:creationId xmlns:a16="http://schemas.microsoft.com/office/drawing/2014/main" id="{F9802190-7B16-97E8-95B1-967E45ADA4BD}"/>
              </a:ext>
            </a:extLst>
          </p:cNvPr>
          <p:cNvSpPr>
            <a:spLocks noChangeArrowheads="1"/>
          </p:cNvSpPr>
          <p:nvPr/>
        </p:nvSpPr>
        <p:spPr bwMode="auto">
          <a:xfrm>
            <a:off x="2100736" y="2189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800" b="0" i="0" u="none" strike="noStrike" cap="none" normalizeH="0" baseline="0">
                <a:ln>
                  <a:noFill/>
                </a:ln>
                <a:solidFill>
                  <a:srgbClr val="000000"/>
                </a:solidFill>
                <a:effectLst/>
                <a:latin typeface="Times"/>
              </a:rPr>
              <a:t> </a:t>
            </a:r>
            <a:endParaRPr kumimoji="0" lang="pt-PT" altLang="pt-PT"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a:ln>
                <a:noFill/>
              </a:ln>
              <a:solidFill>
                <a:schemeClr val="tx1"/>
              </a:solidFill>
              <a:effectLst/>
              <a:latin typeface="Arial" panose="020B0604020202020204" pitchFamily="34" charset="0"/>
            </a:endParaRPr>
          </a:p>
        </p:txBody>
      </p:sp>
      <p:pic>
        <p:nvPicPr>
          <p:cNvPr id="4" name="Imagem 3" descr="6,706 Workflow Icons - Free in SVG, PNG, ICO - IconScout">
            <a:extLst>
              <a:ext uri="{FF2B5EF4-FFF2-40B4-BE49-F238E27FC236}">
                <a16:creationId xmlns:a16="http://schemas.microsoft.com/office/drawing/2014/main" id="{674F40E1-C1B8-D9D4-6828-20C38E2F9A24}"/>
              </a:ext>
            </a:extLst>
          </p:cNvPr>
          <p:cNvPicPr>
            <a:picLocks noChangeAspect="1"/>
          </p:cNvPicPr>
          <p:nvPr/>
        </p:nvPicPr>
        <p:blipFill>
          <a:blip r:embed="rId4"/>
          <a:stretch>
            <a:fillRect/>
          </a:stretch>
        </p:blipFill>
        <p:spPr>
          <a:xfrm>
            <a:off x="8600133" y="2101362"/>
            <a:ext cx="2743200" cy="2743200"/>
          </a:xfrm>
          <a:prstGeom prst="rect">
            <a:avLst/>
          </a:prstGeom>
        </p:spPr>
      </p:pic>
      <p:sp>
        <p:nvSpPr>
          <p:cNvPr id="8" name="Rectangle: Rounded Corners 7">
            <a:extLst>
              <a:ext uri="{FF2B5EF4-FFF2-40B4-BE49-F238E27FC236}">
                <a16:creationId xmlns:a16="http://schemas.microsoft.com/office/drawing/2014/main" id="{D9B602FE-E1DA-33E3-2956-F2CA106E0AC3}"/>
              </a:ext>
            </a:extLst>
          </p:cNvPr>
          <p:cNvSpPr/>
          <p:nvPr/>
        </p:nvSpPr>
        <p:spPr>
          <a:xfrm>
            <a:off x="2841171" y="2155372"/>
            <a:ext cx="5486400" cy="66402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endParaRPr lang="pt-PT" sz="2200">
              <a:solidFill>
                <a:srgbClr val="000000"/>
              </a:solidFill>
              <a:latin typeface="Arial"/>
              <a:ea typeface="+mn-lt"/>
              <a:cs typeface="Arial"/>
            </a:endParaRPr>
          </a:p>
          <a:p>
            <a:pPr algn="ctr">
              <a:spcBef>
                <a:spcPts val="1000"/>
              </a:spcBef>
            </a:pPr>
            <a:r>
              <a:rPr lang="pt-PT" sz="2400" b="1" err="1">
                <a:solidFill>
                  <a:srgbClr val="000000"/>
                </a:solidFill>
                <a:latin typeface="Arial"/>
                <a:ea typeface="+mn-lt"/>
                <a:cs typeface="Arial"/>
              </a:rPr>
              <a:t>Python</a:t>
            </a:r>
            <a:r>
              <a:rPr lang="pt-PT" sz="2400" b="1">
                <a:solidFill>
                  <a:srgbClr val="000000"/>
                </a:solidFill>
                <a:latin typeface="Arial"/>
                <a:ea typeface="+mn-lt"/>
                <a:cs typeface="Arial"/>
              </a:rPr>
              <a:t> </a:t>
            </a:r>
            <a:r>
              <a:rPr lang="pt-PT" sz="2400" b="1" err="1">
                <a:solidFill>
                  <a:srgbClr val="000000"/>
                </a:solidFill>
                <a:latin typeface="Arial"/>
                <a:ea typeface="+mn-lt"/>
                <a:cs typeface="Arial"/>
              </a:rPr>
              <a:t>Code</a:t>
            </a:r>
            <a:r>
              <a:rPr lang="pt-PT" sz="2400" b="1">
                <a:solidFill>
                  <a:srgbClr val="000000"/>
                </a:solidFill>
                <a:latin typeface="Arial"/>
                <a:ea typeface="+mn-lt"/>
                <a:cs typeface="Arial"/>
              </a:rPr>
              <a:t> </a:t>
            </a:r>
            <a:r>
              <a:rPr lang="pt-PT" sz="2400" b="1" err="1">
                <a:solidFill>
                  <a:srgbClr val="000000"/>
                </a:solidFill>
                <a:latin typeface="Arial"/>
                <a:ea typeface="+mn-lt"/>
                <a:cs typeface="Arial"/>
              </a:rPr>
              <a:t>Development</a:t>
            </a:r>
            <a:endParaRPr lang="en-US" sz="2000" b="1">
              <a:cs typeface="Calibri" panose="020F0502020204030204"/>
            </a:endParaRPr>
          </a:p>
          <a:p>
            <a:pPr algn="ctr"/>
            <a:endParaRPr lang="pt-PT" sz="2800">
              <a:solidFill>
                <a:schemeClr val="bg1"/>
              </a:solidFill>
              <a:cs typeface="Calibri"/>
            </a:endParaRPr>
          </a:p>
        </p:txBody>
      </p:sp>
      <p:sp>
        <p:nvSpPr>
          <p:cNvPr id="10" name="Rectangle: Rounded Corners 9">
            <a:extLst>
              <a:ext uri="{FF2B5EF4-FFF2-40B4-BE49-F238E27FC236}">
                <a16:creationId xmlns:a16="http://schemas.microsoft.com/office/drawing/2014/main" id="{57F49206-C6A0-2971-0188-F15046EF4A5E}"/>
              </a:ext>
            </a:extLst>
          </p:cNvPr>
          <p:cNvSpPr/>
          <p:nvPr/>
        </p:nvSpPr>
        <p:spPr>
          <a:xfrm>
            <a:off x="2830285" y="3156857"/>
            <a:ext cx="5497285" cy="63137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endParaRPr lang="pt-PT" sz="2200">
              <a:solidFill>
                <a:srgbClr val="000000"/>
              </a:solidFill>
              <a:latin typeface="Arial"/>
              <a:ea typeface="+mn-lt"/>
              <a:cs typeface="Arial"/>
            </a:endParaRPr>
          </a:p>
          <a:p>
            <a:pPr algn="ctr">
              <a:spcBef>
                <a:spcPts val="1000"/>
              </a:spcBef>
            </a:pPr>
            <a:r>
              <a:rPr lang="pt-PT" sz="2400" b="1">
                <a:solidFill>
                  <a:srgbClr val="000000"/>
                </a:solidFill>
                <a:latin typeface="Arial"/>
                <a:ea typeface="+mn-lt"/>
                <a:cs typeface="Arial"/>
              </a:rPr>
              <a:t>Job </a:t>
            </a:r>
            <a:r>
              <a:rPr lang="pt-PT" sz="2400" b="1" err="1">
                <a:solidFill>
                  <a:srgbClr val="000000"/>
                </a:solidFill>
                <a:latin typeface="Arial"/>
                <a:ea typeface="+mn-lt"/>
                <a:cs typeface="Arial"/>
              </a:rPr>
              <a:t>Submission</a:t>
            </a:r>
            <a:endParaRPr lang="en-US" sz="2400" b="1">
              <a:cs typeface="Calibri"/>
            </a:endParaRPr>
          </a:p>
          <a:p>
            <a:pPr algn="ctr"/>
            <a:endParaRPr lang="pt-PT" sz="2800">
              <a:solidFill>
                <a:schemeClr val="bg1"/>
              </a:solidFill>
              <a:cs typeface="Calibri"/>
            </a:endParaRPr>
          </a:p>
        </p:txBody>
      </p:sp>
      <p:sp>
        <p:nvSpPr>
          <p:cNvPr id="11" name="Rectangle: Rounded Corners 10">
            <a:extLst>
              <a:ext uri="{FF2B5EF4-FFF2-40B4-BE49-F238E27FC236}">
                <a16:creationId xmlns:a16="http://schemas.microsoft.com/office/drawing/2014/main" id="{AC767B64-CABF-08FC-F1E3-B314B44E9C10}"/>
              </a:ext>
            </a:extLst>
          </p:cNvPr>
          <p:cNvSpPr/>
          <p:nvPr/>
        </p:nvSpPr>
        <p:spPr>
          <a:xfrm>
            <a:off x="2830286" y="4103914"/>
            <a:ext cx="5497285"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ts val="1000"/>
              </a:spcBef>
            </a:pPr>
            <a:endParaRPr lang="pt-PT" sz="2200">
              <a:solidFill>
                <a:srgbClr val="000000"/>
              </a:solidFill>
              <a:latin typeface="Arial"/>
              <a:ea typeface="+mn-lt"/>
              <a:cs typeface="Arial"/>
            </a:endParaRPr>
          </a:p>
          <a:p>
            <a:pPr algn="ctr">
              <a:spcBef>
                <a:spcPts val="1000"/>
              </a:spcBef>
            </a:pPr>
            <a:r>
              <a:rPr lang="pt-PT" sz="2400" b="1" err="1">
                <a:solidFill>
                  <a:srgbClr val="000000"/>
                </a:solidFill>
                <a:ea typeface="+mn-lt"/>
                <a:cs typeface="+mn-lt"/>
              </a:rPr>
              <a:t>Execution</a:t>
            </a:r>
            <a:r>
              <a:rPr lang="pt-PT" sz="2400" b="1">
                <a:solidFill>
                  <a:srgbClr val="000000"/>
                </a:solidFill>
                <a:ea typeface="+mn-lt"/>
                <a:cs typeface="+mn-lt"/>
              </a:rPr>
              <a:t> </a:t>
            </a:r>
            <a:r>
              <a:rPr lang="pt-PT" sz="2400" b="1" err="1">
                <a:solidFill>
                  <a:srgbClr val="000000"/>
                </a:solidFill>
                <a:ea typeface="+mn-lt"/>
                <a:cs typeface="+mn-lt"/>
              </a:rPr>
              <a:t>on</a:t>
            </a:r>
            <a:r>
              <a:rPr lang="pt-PT" sz="2400" b="1">
                <a:solidFill>
                  <a:srgbClr val="000000"/>
                </a:solidFill>
                <a:ea typeface="+mn-lt"/>
                <a:cs typeface="+mn-lt"/>
              </a:rPr>
              <a:t> </a:t>
            </a:r>
            <a:r>
              <a:rPr lang="pt-PT" sz="2400" b="1" err="1">
                <a:solidFill>
                  <a:srgbClr val="000000"/>
                </a:solidFill>
                <a:ea typeface="+mn-lt"/>
                <a:cs typeface="+mn-lt"/>
              </a:rPr>
              <a:t>Flink</a:t>
            </a:r>
            <a:r>
              <a:rPr lang="pt-PT" sz="2400" b="1">
                <a:solidFill>
                  <a:srgbClr val="000000"/>
                </a:solidFill>
                <a:ea typeface="+mn-lt"/>
                <a:cs typeface="+mn-lt"/>
              </a:rPr>
              <a:t> Cluster</a:t>
            </a:r>
            <a:endParaRPr lang="en-US" sz="2000" b="1">
              <a:cs typeface="Calibri"/>
            </a:endParaRPr>
          </a:p>
          <a:p>
            <a:pPr algn="ctr"/>
            <a:endParaRPr lang="pt-PT" sz="2800">
              <a:solidFill>
                <a:schemeClr val="bg1"/>
              </a:solidFill>
              <a:cs typeface="Calibri"/>
            </a:endParaRPr>
          </a:p>
        </p:txBody>
      </p:sp>
    </p:spTree>
    <p:extLst>
      <p:ext uri="{BB962C8B-B14F-4D97-AF65-F5344CB8AC3E}">
        <p14:creationId xmlns:p14="http://schemas.microsoft.com/office/powerpoint/2010/main" val="4278182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9C2A-CEC4-2540-088B-466EDE9B5AB7}"/>
            </a:ext>
          </a:extLst>
        </p:cNvPr>
        <p:cNvGrpSpPr/>
        <p:nvPr/>
      </p:nvGrpSpPr>
      <p:grpSpPr>
        <a:xfrm>
          <a:off x="0" y="0"/>
          <a:ext cx="0" cy="0"/>
          <a:chOff x="0" y="0"/>
          <a:chExt cx="0" cy="0"/>
        </a:xfrm>
      </p:grpSpPr>
      <p:sp>
        <p:nvSpPr>
          <p:cNvPr id="66562" name="Text Placeholder 2">
            <a:extLst>
              <a:ext uri="{FF2B5EF4-FFF2-40B4-BE49-F238E27FC236}">
                <a16:creationId xmlns:a16="http://schemas.microsoft.com/office/drawing/2014/main" id="{20A476E7-C0F3-9C52-8EA3-01A2C4AEE37E}"/>
              </a:ext>
            </a:extLst>
          </p:cNvPr>
          <p:cNvSpPr>
            <a:spLocks noGrp="1" noChangeArrowheads="1"/>
          </p:cNvSpPr>
          <p:nvPr>
            <p:ph type="body" sz="quarter" idx="11"/>
          </p:nvPr>
        </p:nvSpPr>
        <p:spPr>
          <a:xfrm>
            <a:off x="1638300" y="367505"/>
            <a:ext cx="8309428" cy="536575"/>
          </a:xfrm>
        </p:spPr>
        <p:txBody>
          <a:bodyPr>
            <a:normAutofit/>
          </a:bodyPr>
          <a:lstStyle/>
          <a:p>
            <a:r>
              <a:rPr lang="en-GB">
                <a:latin typeface="Lato"/>
                <a:ea typeface="Lato"/>
                <a:cs typeface="Lato"/>
              </a:rPr>
              <a:t>APIs &amp; Libraries - </a:t>
            </a:r>
            <a:r>
              <a:rPr lang="en-GB" altLang="en-US">
                <a:latin typeface="Lato"/>
                <a:ea typeface="Lato"/>
                <a:cs typeface="Lato"/>
              </a:rPr>
              <a:t>Table API</a:t>
            </a:r>
            <a:endParaRPr lang="en-US"/>
          </a:p>
        </p:txBody>
      </p:sp>
      <p:pic>
        <p:nvPicPr>
          <p:cNvPr id="5" name="Picture 4">
            <a:extLst>
              <a:ext uri="{FF2B5EF4-FFF2-40B4-BE49-F238E27FC236}">
                <a16:creationId xmlns:a16="http://schemas.microsoft.com/office/drawing/2014/main" id="{38CAF7B3-2FAE-CFBF-6943-8BEE7A477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254AF42A-971E-B7D1-9EA0-1A1A636C8F00}"/>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F1A892EF-8238-7065-479F-4D902ED6F18F}"/>
              </a:ext>
            </a:extLst>
          </p:cNvPr>
          <p:cNvSpPr txBox="1">
            <a:spLocks noChangeArrowheads="1"/>
          </p:cNvSpPr>
          <p:nvPr/>
        </p:nvSpPr>
        <p:spPr bwMode="auto">
          <a:xfrm>
            <a:off x="817562" y="220662"/>
            <a:ext cx="48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5</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Rectangle: Rounded Corners 6">
            <a:extLst>
              <a:ext uri="{FF2B5EF4-FFF2-40B4-BE49-F238E27FC236}">
                <a16:creationId xmlns:a16="http://schemas.microsoft.com/office/drawing/2014/main" id="{084D01BC-04FD-5318-C027-839D74E881E2}"/>
              </a:ext>
            </a:extLst>
          </p:cNvPr>
          <p:cNvSpPr/>
          <p:nvPr/>
        </p:nvSpPr>
        <p:spPr>
          <a:xfrm>
            <a:off x="2645229" y="1240972"/>
            <a:ext cx="8784771" cy="49530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buFont typeface="Arial,Sans-Serif"/>
              <a:buChar char="•"/>
            </a:pPr>
            <a:r>
              <a:rPr lang="en-US" sz="2800" b="1">
                <a:solidFill>
                  <a:srgbClr val="374151"/>
                </a:solidFill>
                <a:latin typeface="Arial"/>
                <a:cs typeface="Arial"/>
              </a:rPr>
              <a:t>Provides a relational API for working with structured data. </a:t>
            </a:r>
            <a:endParaRPr lang="en-US" sz="2800">
              <a:solidFill>
                <a:srgbClr val="374151"/>
              </a:solidFill>
              <a:latin typeface="Arial"/>
              <a:cs typeface="Arial"/>
            </a:endParaRPr>
          </a:p>
          <a:p>
            <a:pPr marL="457200" indent="-457200">
              <a:buFont typeface="Arial,Sans-Serif"/>
              <a:buChar char="•"/>
            </a:pPr>
            <a:endParaRPr lang="en-US" sz="2800">
              <a:solidFill>
                <a:srgbClr val="374151"/>
              </a:solidFill>
              <a:latin typeface="Arial"/>
              <a:cs typeface="Arial"/>
            </a:endParaRPr>
          </a:p>
          <a:p>
            <a:pPr marL="457200" indent="-457200">
              <a:buFont typeface="Arial,Sans-Serif"/>
              <a:buChar char="•"/>
            </a:pPr>
            <a:r>
              <a:rPr lang="en-US" sz="2800" b="1">
                <a:solidFill>
                  <a:srgbClr val="374151"/>
                </a:solidFill>
                <a:latin typeface="Arial"/>
                <a:cs typeface="Arial"/>
              </a:rPr>
              <a:t>Allows developers to express computations in a declarative manner using SQL-like queries. </a:t>
            </a:r>
            <a:endParaRPr lang="en-US" sz="2800">
              <a:solidFill>
                <a:srgbClr val="374151"/>
              </a:solidFill>
              <a:latin typeface="Arial"/>
              <a:cs typeface="Arial"/>
            </a:endParaRPr>
          </a:p>
          <a:p>
            <a:pPr marL="457200" indent="-457200">
              <a:buFont typeface="Arial,Sans-Serif"/>
              <a:buChar char="•"/>
            </a:pPr>
            <a:endParaRPr lang="en-US" sz="2800">
              <a:solidFill>
                <a:srgbClr val="374151"/>
              </a:solidFill>
              <a:latin typeface="Arial"/>
              <a:cs typeface="Arial"/>
            </a:endParaRPr>
          </a:p>
          <a:p>
            <a:pPr marL="457200" indent="-457200">
              <a:buFont typeface="Arial,Sans-Serif"/>
              <a:buChar char="•"/>
            </a:pPr>
            <a:r>
              <a:rPr lang="en-US" sz="2800" b="1">
                <a:solidFill>
                  <a:srgbClr val="374151"/>
                </a:solidFill>
                <a:latin typeface="Arial"/>
                <a:cs typeface="Arial"/>
              </a:rPr>
              <a:t>Designed for building both batch and stream processing applications.</a:t>
            </a:r>
            <a:endParaRPr lang="en-US"/>
          </a:p>
        </p:txBody>
      </p:sp>
    </p:spTree>
    <p:extLst>
      <p:ext uri="{BB962C8B-B14F-4D97-AF65-F5344CB8AC3E}">
        <p14:creationId xmlns:p14="http://schemas.microsoft.com/office/powerpoint/2010/main" val="4284649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5674-C7B2-6CD4-184C-D26051E6D541}"/>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41CD5C7-4CCB-0681-4F61-63688AC726A2}"/>
              </a:ext>
            </a:extLst>
          </p:cNvPr>
          <p:cNvSpPr/>
          <p:nvPr/>
        </p:nvSpPr>
        <p:spPr>
          <a:xfrm>
            <a:off x="2645229" y="1240972"/>
            <a:ext cx="8784771" cy="49530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2" name="Text Placeholder 2">
            <a:extLst>
              <a:ext uri="{FF2B5EF4-FFF2-40B4-BE49-F238E27FC236}">
                <a16:creationId xmlns:a16="http://schemas.microsoft.com/office/drawing/2014/main" id="{DE17FD34-8A54-FDD1-5E1E-6563633CB327}"/>
              </a:ext>
            </a:extLst>
          </p:cNvPr>
          <p:cNvSpPr>
            <a:spLocks noGrp="1" noChangeArrowheads="1"/>
          </p:cNvSpPr>
          <p:nvPr>
            <p:ph type="body" sz="quarter" idx="11"/>
          </p:nvPr>
        </p:nvSpPr>
        <p:spPr>
          <a:xfrm>
            <a:off x="1638300" y="367505"/>
            <a:ext cx="6745514" cy="536575"/>
          </a:xfrm>
        </p:spPr>
        <p:txBody>
          <a:bodyPr>
            <a:normAutofit/>
          </a:bodyPr>
          <a:lstStyle/>
          <a:p>
            <a:r>
              <a:rPr lang="en-GB">
                <a:latin typeface="Lato"/>
                <a:ea typeface="Lato"/>
                <a:cs typeface="Lato"/>
              </a:rPr>
              <a:t>APIs &amp; Libraries - Table API</a:t>
            </a:r>
            <a:endParaRPr lang="en-GB" b="0">
              <a:latin typeface="Lato"/>
              <a:ea typeface="Lato"/>
              <a:cs typeface="Lato"/>
            </a:endParaRPr>
          </a:p>
          <a:p>
            <a:endParaRPr lang="en-GB"/>
          </a:p>
          <a:p>
            <a:endParaRPr lang="en-GB" altLang="en-US"/>
          </a:p>
        </p:txBody>
      </p:sp>
      <p:pic>
        <p:nvPicPr>
          <p:cNvPr id="5" name="Picture 4">
            <a:extLst>
              <a:ext uri="{FF2B5EF4-FFF2-40B4-BE49-F238E27FC236}">
                <a16:creationId xmlns:a16="http://schemas.microsoft.com/office/drawing/2014/main" id="{A15BA138-34F8-6C8C-C3D8-0C03A6DA2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F02287E2-DF4C-1093-8C27-03F1CF7836DE}"/>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D48C1741-8283-A2CD-E08A-AC20F2698411}"/>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5</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CaixaDeTexto 1">
            <a:extLst>
              <a:ext uri="{FF2B5EF4-FFF2-40B4-BE49-F238E27FC236}">
                <a16:creationId xmlns:a16="http://schemas.microsoft.com/office/drawing/2014/main" id="{5552FE75-6EC3-6D99-81E7-1ADDED10C092}"/>
              </a:ext>
            </a:extLst>
          </p:cNvPr>
          <p:cNvSpPr txBox="1"/>
          <p:nvPr/>
        </p:nvSpPr>
        <p:spPr>
          <a:xfrm>
            <a:off x="3043504" y="1515298"/>
            <a:ext cx="8236964"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solidFill>
                  <a:srgbClr val="00B050"/>
                </a:solidFill>
                <a:latin typeface="Menlo"/>
              </a:rPr>
              <a:t># Create table statement</a:t>
            </a:r>
          </a:p>
          <a:p>
            <a:r>
              <a:rPr lang="en-US" b="1" err="1">
                <a:solidFill>
                  <a:srgbClr val="0070C0"/>
                </a:solidFill>
                <a:latin typeface="Menlo"/>
              </a:rPr>
              <a:t>create_table_sink</a:t>
            </a:r>
            <a:r>
              <a:rPr lang="en-US" b="1">
                <a:solidFill>
                  <a:srgbClr val="FFFFFF"/>
                </a:solidFill>
                <a:latin typeface="Menlo"/>
              </a:rPr>
              <a:t> </a:t>
            </a:r>
            <a:r>
              <a:rPr lang="en-US" b="1">
                <a:latin typeface="Menlo"/>
              </a:rPr>
              <a:t>=</a:t>
            </a:r>
            <a:r>
              <a:rPr lang="en-US" b="1">
                <a:solidFill>
                  <a:srgbClr val="FFFFFF"/>
                </a:solidFill>
                <a:latin typeface="Menlo"/>
              </a:rPr>
              <a:t> </a:t>
            </a:r>
            <a:r>
              <a:rPr lang="en-US" b="1">
                <a:solidFill>
                  <a:srgbClr val="FF9500"/>
                </a:solidFill>
                <a:latin typeface="Menlo"/>
              </a:rPr>
              <a:t>"""</a:t>
            </a:r>
            <a:endParaRPr lang="en-US" b="1">
              <a:solidFill>
                <a:srgbClr val="FF9500"/>
              </a:solidFill>
              <a:cs typeface="Calibri"/>
            </a:endParaRPr>
          </a:p>
          <a:p>
            <a:r>
              <a:rPr lang="en-US" b="1">
                <a:solidFill>
                  <a:srgbClr val="FF9500"/>
                </a:solidFill>
                <a:latin typeface="Menlo"/>
              </a:rPr>
              <a:t>    CREATE TABLE sink (</a:t>
            </a:r>
          </a:p>
          <a:p>
            <a:r>
              <a:rPr lang="en-US" b="1">
                <a:solidFill>
                  <a:srgbClr val="FF9500"/>
                </a:solidFill>
                <a:latin typeface="Menlo"/>
              </a:rPr>
              <a:t>        </a:t>
            </a:r>
            <a:r>
              <a:rPr lang="en-US" b="1" err="1">
                <a:solidFill>
                  <a:srgbClr val="FF9500"/>
                </a:solidFill>
                <a:latin typeface="Menlo"/>
              </a:rPr>
              <a:t>user_id</a:t>
            </a:r>
            <a:r>
              <a:rPr lang="en-US" b="1">
                <a:solidFill>
                  <a:srgbClr val="FF9500"/>
                </a:solidFill>
                <a:latin typeface="Menlo"/>
              </a:rPr>
              <a:t> BIGINT,</a:t>
            </a:r>
          </a:p>
          <a:p>
            <a:r>
              <a:rPr lang="en-US" b="1">
                <a:solidFill>
                  <a:srgbClr val="FF9500"/>
                </a:solidFill>
                <a:latin typeface="Menlo"/>
              </a:rPr>
              <a:t>        </a:t>
            </a:r>
            <a:r>
              <a:rPr lang="en-US" b="1" err="1">
                <a:solidFill>
                  <a:srgbClr val="FF9500"/>
                </a:solidFill>
                <a:latin typeface="Menlo"/>
              </a:rPr>
              <a:t>item_id</a:t>
            </a:r>
            <a:r>
              <a:rPr lang="en-US" b="1">
                <a:solidFill>
                  <a:srgbClr val="FF9500"/>
                </a:solidFill>
                <a:latin typeface="Menlo"/>
              </a:rPr>
              <a:t> BIGINT,</a:t>
            </a:r>
          </a:p>
          <a:p>
            <a:r>
              <a:rPr lang="en-US" b="1">
                <a:solidFill>
                  <a:srgbClr val="FF9500"/>
                </a:solidFill>
                <a:latin typeface="Menlo"/>
              </a:rPr>
              <a:t>    ) WITH (</a:t>
            </a:r>
          </a:p>
          <a:p>
            <a:r>
              <a:rPr lang="en-US" b="1">
                <a:solidFill>
                  <a:srgbClr val="FF9500"/>
                </a:solidFill>
                <a:latin typeface="Menlo"/>
              </a:rPr>
              <a:t>        'connector' = '</a:t>
            </a:r>
            <a:r>
              <a:rPr lang="en-US" b="1" err="1">
                <a:solidFill>
                  <a:srgbClr val="FF9500"/>
                </a:solidFill>
                <a:latin typeface="Menlo"/>
              </a:rPr>
              <a:t>kafka</a:t>
            </a:r>
            <a:r>
              <a:rPr lang="en-US" b="1">
                <a:solidFill>
                  <a:srgbClr val="FF9500"/>
                </a:solidFill>
                <a:latin typeface="Menlo"/>
              </a:rPr>
              <a:t>',</a:t>
            </a:r>
          </a:p>
          <a:p>
            <a:r>
              <a:rPr lang="en-US" b="1">
                <a:solidFill>
                  <a:srgbClr val="FF9500"/>
                </a:solidFill>
                <a:latin typeface="Menlo"/>
              </a:rPr>
              <a:t>        'topic' = 'sink',</a:t>
            </a:r>
          </a:p>
          <a:p>
            <a:r>
              <a:rPr lang="en-US" b="1">
                <a:solidFill>
                  <a:srgbClr val="FF9500"/>
                </a:solidFill>
                <a:latin typeface="Menlo"/>
              </a:rPr>
              <a:t>        '</a:t>
            </a:r>
            <a:r>
              <a:rPr lang="en-US" b="1" err="1">
                <a:solidFill>
                  <a:srgbClr val="FF9500"/>
                </a:solidFill>
                <a:latin typeface="Menlo"/>
              </a:rPr>
              <a:t>scan.startup.mode</a:t>
            </a:r>
            <a:r>
              <a:rPr lang="en-US" b="1">
                <a:solidFill>
                  <a:srgbClr val="FF9500"/>
                </a:solidFill>
                <a:latin typeface="Menlo"/>
              </a:rPr>
              <a:t>' = 'earliest-offset',</a:t>
            </a:r>
          </a:p>
          <a:p>
            <a:r>
              <a:rPr lang="en-US" b="1">
                <a:solidFill>
                  <a:srgbClr val="FF9500"/>
                </a:solidFill>
                <a:latin typeface="Menlo"/>
              </a:rPr>
              <a:t>        '</a:t>
            </a:r>
            <a:r>
              <a:rPr lang="en-US" b="1" err="1">
                <a:solidFill>
                  <a:srgbClr val="FF9500"/>
                </a:solidFill>
                <a:latin typeface="Menlo"/>
              </a:rPr>
              <a:t>properties.bootstrap.servers</a:t>
            </a:r>
            <a:r>
              <a:rPr lang="en-US" b="1">
                <a:solidFill>
                  <a:srgbClr val="FF9500"/>
                </a:solidFill>
                <a:latin typeface="Menlo"/>
              </a:rPr>
              <a:t>' = 'kafka-0:9092',</a:t>
            </a:r>
          </a:p>
          <a:p>
            <a:r>
              <a:rPr lang="en-US" b="1">
                <a:solidFill>
                  <a:srgbClr val="FF9500"/>
                </a:solidFill>
                <a:latin typeface="Menlo"/>
              </a:rPr>
              <a:t>        'format' = '</a:t>
            </a:r>
            <a:r>
              <a:rPr lang="en-US" b="1" err="1">
                <a:solidFill>
                  <a:srgbClr val="FF9500"/>
                </a:solidFill>
                <a:latin typeface="Menlo"/>
              </a:rPr>
              <a:t>json</a:t>
            </a:r>
            <a:r>
              <a:rPr lang="en-US" b="1">
                <a:solidFill>
                  <a:srgbClr val="FF9500"/>
                </a:solidFill>
                <a:latin typeface="Menlo"/>
              </a:rPr>
              <a:t>'</a:t>
            </a:r>
          </a:p>
          <a:p>
            <a:r>
              <a:rPr lang="en-US" b="1">
                <a:solidFill>
                  <a:srgbClr val="FF9500"/>
                </a:solidFill>
                <a:latin typeface="Menlo"/>
              </a:rPr>
              <a:t>    )</a:t>
            </a:r>
          </a:p>
          <a:p>
            <a:r>
              <a:rPr lang="en-US" b="1">
                <a:solidFill>
                  <a:srgbClr val="FF9500"/>
                </a:solidFill>
                <a:latin typeface="Menlo"/>
              </a:rPr>
              <a:t>"""</a:t>
            </a:r>
            <a:br>
              <a:rPr lang="en-US" b="1">
                <a:latin typeface="Menlo"/>
              </a:rPr>
            </a:br>
            <a:r>
              <a:rPr lang="en-US" b="1">
                <a:solidFill>
                  <a:srgbClr val="00B050"/>
                </a:solidFill>
                <a:latin typeface="Menlo"/>
              </a:rPr>
              <a:t># Execute CREATE TABLE statement</a:t>
            </a:r>
          </a:p>
          <a:p>
            <a:r>
              <a:rPr lang="en-US" b="1" err="1">
                <a:solidFill>
                  <a:srgbClr val="0070C0"/>
                </a:solidFill>
                <a:latin typeface="Menlo"/>
              </a:rPr>
              <a:t>table_env</a:t>
            </a:r>
            <a:r>
              <a:rPr lang="en-US" b="1" err="1">
                <a:latin typeface="Menlo"/>
              </a:rPr>
              <a:t>.execute_sql</a:t>
            </a:r>
            <a:r>
              <a:rPr lang="en-US" b="1">
                <a:latin typeface="Menlo"/>
              </a:rPr>
              <a:t>(</a:t>
            </a:r>
            <a:r>
              <a:rPr lang="en-US" b="1" err="1">
                <a:solidFill>
                  <a:srgbClr val="0070C0"/>
                </a:solidFill>
                <a:latin typeface="Menlo"/>
              </a:rPr>
              <a:t>create_table_user_behavior</a:t>
            </a:r>
            <a:r>
              <a:rPr lang="en-US" b="1">
                <a:latin typeface="Menlo"/>
              </a:rPr>
              <a:t>)</a:t>
            </a:r>
          </a:p>
          <a:p>
            <a:endParaRPr lang="en-US">
              <a:solidFill>
                <a:srgbClr val="FFFFFF"/>
              </a:solidFill>
              <a:latin typeface="Menlo"/>
            </a:endParaRPr>
          </a:p>
        </p:txBody>
      </p:sp>
    </p:spTree>
    <p:extLst>
      <p:ext uri="{BB962C8B-B14F-4D97-AF65-F5344CB8AC3E}">
        <p14:creationId xmlns:p14="http://schemas.microsoft.com/office/powerpoint/2010/main" val="4160273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EA7D9-9924-BA18-EC23-BBA09A0B1EC7}"/>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CA216BD-8B76-785C-7EE7-51F2875280CD}"/>
              </a:ext>
            </a:extLst>
          </p:cNvPr>
          <p:cNvSpPr/>
          <p:nvPr/>
        </p:nvSpPr>
        <p:spPr>
          <a:xfrm>
            <a:off x="2645229" y="1240972"/>
            <a:ext cx="8784771" cy="495300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buFont typeface="Arial,Sans-Serif"/>
              <a:buChar char="•"/>
            </a:pPr>
            <a:r>
              <a:rPr lang="en-US" sz="2800" b="1">
                <a:solidFill>
                  <a:srgbClr val="374151"/>
                </a:solidFill>
                <a:latin typeface="Arial"/>
                <a:cs typeface="Arial"/>
              </a:rPr>
              <a:t>Allows developers to work with unbounded data streams. </a:t>
            </a:r>
            <a:endParaRPr lang="en-US" sz="2800">
              <a:solidFill>
                <a:srgbClr val="374151"/>
              </a:solidFill>
              <a:latin typeface="Arial"/>
              <a:cs typeface="Arial"/>
            </a:endParaRPr>
          </a:p>
          <a:p>
            <a:pPr marL="457200" indent="-457200">
              <a:buFont typeface="Arial,Sans-Serif"/>
              <a:buChar char="•"/>
            </a:pPr>
            <a:endParaRPr lang="en-US" sz="2800">
              <a:solidFill>
                <a:srgbClr val="374151"/>
              </a:solidFill>
              <a:latin typeface="Arial"/>
              <a:cs typeface="Arial"/>
            </a:endParaRPr>
          </a:p>
          <a:p>
            <a:pPr marL="457200" indent="-457200">
              <a:buFont typeface="Arial,Sans-Serif"/>
              <a:buChar char="•"/>
            </a:pPr>
            <a:r>
              <a:rPr lang="en-US" sz="2800" b="1">
                <a:solidFill>
                  <a:srgbClr val="374151"/>
                </a:solidFill>
                <a:latin typeface="Arial"/>
                <a:cs typeface="Arial"/>
              </a:rPr>
              <a:t>More low-level and provides operators for creating complex data stream processing workflows. </a:t>
            </a:r>
            <a:endParaRPr lang="en-US" sz="2800">
              <a:solidFill>
                <a:srgbClr val="374151"/>
              </a:solidFill>
              <a:latin typeface="Arial"/>
              <a:cs typeface="Arial"/>
            </a:endParaRPr>
          </a:p>
          <a:p>
            <a:pPr marL="457200" indent="-457200">
              <a:buFont typeface="Arial,Sans-Serif"/>
              <a:buChar char="•"/>
            </a:pPr>
            <a:endParaRPr lang="en-US" sz="2800">
              <a:solidFill>
                <a:srgbClr val="374151"/>
              </a:solidFill>
              <a:latin typeface="Arial"/>
              <a:cs typeface="Arial"/>
            </a:endParaRPr>
          </a:p>
          <a:p>
            <a:pPr marL="457200" indent="-457200">
              <a:buFont typeface="Arial,Sans-Serif"/>
              <a:buChar char="•"/>
            </a:pPr>
            <a:r>
              <a:rPr lang="en-US" sz="2800" b="1">
                <a:solidFill>
                  <a:srgbClr val="374151"/>
                </a:solidFill>
                <a:latin typeface="Arial"/>
                <a:cs typeface="Arial"/>
              </a:rPr>
              <a:t>The API is based on the Apache Flink DataStream API written in Java.</a:t>
            </a:r>
            <a:endParaRPr lang="en-US" sz="2800">
              <a:solidFill>
                <a:srgbClr val="374151"/>
              </a:solidFill>
              <a:latin typeface="Arial"/>
              <a:cs typeface="Arial"/>
            </a:endParaRPr>
          </a:p>
          <a:p>
            <a:pPr algn="ctr"/>
            <a:endParaRPr lang="en-US">
              <a:cs typeface="Calibri"/>
            </a:endParaRPr>
          </a:p>
        </p:txBody>
      </p:sp>
      <p:sp>
        <p:nvSpPr>
          <p:cNvPr id="66562" name="Text Placeholder 2">
            <a:extLst>
              <a:ext uri="{FF2B5EF4-FFF2-40B4-BE49-F238E27FC236}">
                <a16:creationId xmlns:a16="http://schemas.microsoft.com/office/drawing/2014/main" id="{ADA70BE6-9767-733F-3807-137CB6B359DA}"/>
              </a:ext>
            </a:extLst>
          </p:cNvPr>
          <p:cNvSpPr>
            <a:spLocks noGrp="1" noChangeArrowheads="1"/>
          </p:cNvSpPr>
          <p:nvPr>
            <p:ph type="body" sz="quarter" idx="11"/>
          </p:nvPr>
        </p:nvSpPr>
        <p:spPr>
          <a:xfrm>
            <a:off x="1638300" y="367505"/>
            <a:ext cx="7242628" cy="536575"/>
          </a:xfrm>
        </p:spPr>
        <p:txBody>
          <a:bodyPr>
            <a:normAutofit/>
          </a:bodyPr>
          <a:lstStyle/>
          <a:p>
            <a:r>
              <a:rPr lang="en-GB">
                <a:latin typeface="Lato"/>
                <a:ea typeface="Lato"/>
                <a:cs typeface="Lato"/>
              </a:rPr>
              <a:t>APIs &amp; Libraries - Datastream API</a:t>
            </a:r>
            <a:endParaRPr lang="en-GB" b="0">
              <a:latin typeface="Lato"/>
              <a:ea typeface="Lato"/>
              <a:cs typeface="Lato"/>
            </a:endParaRPr>
          </a:p>
          <a:p>
            <a:endParaRPr lang="en-GB" altLang="en-US"/>
          </a:p>
        </p:txBody>
      </p:sp>
      <p:pic>
        <p:nvPicPr>
          <p:cNvPr id="5" name="Picture 4">
            <a:extLst>
              <a:ext uri="{FF2B5EF4-FFF2-40B4-BE49-F238E27FC236}">
                <a16:creationId xmlns:a16="http://schemas.microsoft.com/office/drawing/2014/main" id="{B178CC13-CCA0-A000-62D4-0E921D378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4825"/>
            <a:ext cx="2100263"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072FA7C6-BA01-FC65-9580-62DC93F86165}"/>
              </a:ext>
            </a:extLst>
          </p:cNvPr>
          <p:cNvSpPr/>
          <p:nvPr/>
        </p:nvSpPr>
        <p:spPr>
          <a:xfrm>
            <a:off x="674687" y="260349"/>
            <a:ext cx="771525" cy="771525"/>
          </a:xfrm>
          <a:prstGeom prst="ellipse">
            <a:avLst/>
          </a:prstGeom>
          <a:solidFill>
            <a:srgbClr val="5D35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3" name="TextBox 34">
            <a:extLst>
              <a:ext uri="{FF2B5EF4-FFF2-40B4-BE49-F238E27FC236}">
                <a16:creationId xmlns:a16="http://schemas.microsoft.com/office/drawing/2014/main" id="{408ACA1F-ED55-0977-C008-73AEEC7EE50D}"/>
              </a:ext>
            </a:extLst>
          </p:cNvPr>
          <p:cNvSpPr txBox="1">
            <a:spLocks noChangeArrowheads="1"/>
          </p:cNvSpPr>
          <p:nvPr/>
        </p:nvSpPr>
        <p:spPr bwMode="auto">
          <a:xfrm>
            <a:off x="817562" y="220662"/>
            <a:ext cx="482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GB" altLang="en-US" sz="4800" b="1">
                <a:solidFill>
                  <a:schemeClr val="bg1"/>
                </a:solidFill>
                <a:latin typeface="Lato"/>
                <a:ea typeface="Lato"/>
                <a:cs typeface="Lato"/>
              </a:rPr>
              <a:t>5</a:t>
            </a:r>
            <a:endParaRPr lang="en-GB" altLang="en-US" sz="4800" b="1">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86843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Marionete Color">
      <a:dk1>
        <a:srgbClr val="000000"/>
      </a:dk1>
      <a:lt1>
        <a:srgbClr val="FFFFFF"/>
      </a:lt1>
      <a:dk2>
        <a:srgbClr val="44546A"/>
      </a:dk2>
      <a:lt2>
        <a:srgbClr val="E7E6E6"/>
      </a:lt2>
      <a:accent1>
        <a:srgbClr val="5D35B0"/>
      </a:accent1>
      <a:accent2>
        <a:srgbClr val="32226D"/>
      </a:accent2>
      <a:accent3>
        <a:srgbClr val="5C34AF"/>
      </a:accent3>
      <a:accent4>
        <a:srgbClr val="A08BCE"/>
      </a:accent4>
      <a:accent5>
        <a:srgbClr val="D8D1E6"/>
      </a:accent5>
      <a:accent6>
        <a:srgbClr val="3D2A9A"/>
      </a:accent6>
      <a:hlink>
        <a:srgbClr val="5D35B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FEF2068-31E4-E148-A6BD-6DCAB69D9951}" vid="{F0893559-791B-CC4F-8CDA-32529DB4D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F28604C215CD74791A60B7F7A5E8809" ma:contentTypeVersion="4" ma:contentTypeDescription="Create a new document." ma:contentTypeScope="" ma:versionID="33ab924eacc93722738bcaa8803a3445">
  <xsd:schema xmlns:xsd="http://www.w3.org/2001/XMLSchema" xmlns:xs="http://www.w3.org/2001/XMLSchema" xmlns:p="http://schemas.microsoft.com/office/2006/metadata/properties" xmlns:ns2="af0c69c7-c105-4d94-b84e-00a3f96c1c7e" targetNamespace="http://schemas.microsoft.com/office/2006/metadata/properties" ma:root="true" ma:fieldsID="0700e089f4a1724b7979df443c19cf57" ns2:_="">
    <xsd:import namespace="af0c69c7-c105-4d94-b84e-00a3f96c1c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0c69c7-c105-4d94-b84e-00a3f96c1c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F51925-92D9-41BA-B40D-6035CC68796C}">
  <ds:schemaRefs>
    <ds:schemaRef ds:uri="http://schemas.microsoft.com/sharepoint/v3/contenttype/forms"/>
  </ds:schemaRefs>
</ds:datastoreItem>
</file>

<file path=customXml/itemProps2.xml><?xml version="1.0" encoding="utf-8"?>
<ds:datastoreItem xmlns:ds="http://schemas.openxmlformats.org/officeDocument/2006/customXml" ds:itemID="{F738447F-C2F4-4F38-B815-4D0F3262EE9D}">
  <ds:schemaRefs>
    <ds:schemaRef ds:uri="af0c69c7-c105-4d94-b84e-00a3f96c1c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887A1A-B1B3-4720-B9F2-DABA480C22E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Beri Kockaya</dc:creator>
  <cp:revision>34</cp:revision>
  <dcterms:created xsi:type="dcterms:W3CDTF">2023-07-14T16:33:36Z</dcterms:created>
  <dcterms:modified xsi:type="dcterms:W3CDTF">2024-01-24T14:57:09Z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0x010100EF28604C215CD74791A60B7F7A5E8809</vt:lpwstr>
  </property>
</Properties>
</file>